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8" r:id="rId2"/>
    <p:sldId id="279" r:id="rId3"/>
    <p:sldId id="256" r:id="rId4"/>
    <p:sldId id="282" r:id="rId5"/>
    <p:sldId id="280" r:id="rId6"/>
    <p:sldId id="281" r:id="rId7"/>
    <p:sldId id="257" r:id="rId8"/>
    <p:sldId id="259" r:id="rId9"/>
    <p:sldId id="284" r:id="rId10"/>
    <p:sldId id="269" r:id="rId11"/>
    <p:sldId id="285" r:id="rId12"/>
    <p:sldId id="286" r:id="rId13"/>
    <p:sldId id="287" r:id="rId14"/>
    <p:sldId id="270" r:id="rId15"/>
    <p:sldId id="288" r:id="rId16"/>
    <p:sldId id="289" r:id="rId17"/>
    <p:sldId id="292" r:id="rId18"/>
    <p:sldId id="271" r:id="rId19"/>
    <p:sldId id="290" r:id="rId20"/>
    <p:sldId id="262" r:id="rId21"/>
    <p:sldId id="263" r:id="rId22"/>
    <p:sldId id="291" r:id="rId23"/>
    <p:sldId id="272" r:id="rId24"/>
    <p:sldId id="293" r:id="rId25"/>
    <p:sldId id="294" r:id="rId26"/>
    <p:sldId id="304" r:id="rId27"/>
    <p:sldId id="273" r:id="rId28"/>
    <p:sldId id="295" r:id="rId29"/>
    <p:sldId id="298" r:id="rId30"/>
    <p:sldId id="300" r:id="rId31"/>
    <p:sldId id="299" r:id="rId32"/>
    <p:sldId id="302" r:id="rId33"/>
    <p:sldId id="306" r:id="rId34"/>
    <p:sldId id="303" r:id="rId35"/>
    <p:sldId id="307" r:id="rId36"/>
    <p:sldId id="309" r:id="rId37"/>
    <p:sldId id="308" r:id="rId38"/>
    <p:sldId id="310" r:id="rId39"/>
    <p:sldId id="276" r:id="rId40"/>
    <p:sldId id="277" r:id="rId41"/>
    <p:sldId id="297" r:id="rId42"/>
    <p:sldId id="301" r:id="rId43"/>
    <p:sldId id="27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018AB-9945-EA4B-A06E-0B700A8B0127}" v="987" dt="2023-10-04T22:12:12.680"/>
    <p1510:client id="{3C6FAA54-3D2C-9D4C-9C06-20B7F7A722F1}" v="3859" dt="2023-10-04T18:47:10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 Shanmugam Nallattinputhur Radhakrishnan" userId="S::snallattinputhurra2@unl.edu::c76ed160-5b17-4ef7-9111-30159526e6fb" providerId="AD" clId="Web-{3AB83173-4900-2FE1-27AD-B4F40E9C57B7}"/>
    <pc:docChg chg="addSld modSld sldOrd">
      <pc:chgData name="Siva Shanmugam Nallattinputhur Radhakrishnan" userId="S::snallattinputhurra2@unl.edu::c76ed160-5b17-4ef7-9111-30159526e6fb" providerId="AD" clId="Web-{3AB83173-4900-2FE1-27AD-B4F40E9C57B7}" dt="2023-10-03T18:25:33.855" v="537" actId="20577"/>
      <pc:docMkLst>
        <pc:docMk/>
      </pc:docMkLst>
      <pc:sldChg chg="ord">
        <pc:chgData name="Siva Shanmugam Nallattinputhur Radhakrishnan" userId="S::snallattinputhurra2@unl.edu::c76ed160-5b17-4ef7-9111-30159526e6fb" providerId="AD" clId="Web-{3AB83173-4900-2FE1-27AD-B4F40E9C57B7}" dt="2023-10-03T17:09:49.425" v="0"/>
        <pc:sldMkLst>
          <pc:docMk/>
          <pc:sldMk cId="3906045036" sldId="280"/>
        </pc:sldMkLst>
      </pc:sldChg>
      <pc:sldChg chg="addSp delSp modSp new">
        <pc:chgData name="Siva Shanmugam Nallattinputhur Radhakrishnan" userId="S::snallattinputhurra2@unl.edu::c76ed160-5b17-4ef7-9111-30159526e6fb" providerId="AD" clId="Web-{3AB83173-4900-2FE1-27AD-B4F40E9C57B7}" dt="2023-10-03T18:25:33.855" v="537" actId="20577"/>
        <pc:sldMkLst>
          <pc:docMk/>
          <pc:sldMk cId="3745662242" sldId="304"/>
        </pc:sldMkLst>
        <pc:spChg chg="mod">
          <ac:chgData name="Siva Shanmugam Nallattinputhur Radhakrishnan" userId="S::snallattinputhurra2@unl.edu::c76ed160-5b17-4ef7-9111-30159526e6fb" providerId="AD" clId="Web-{3AB83173-4900-2FE1-27AD-B4F40E9C57B7}" dt="2023-10-03T18:01:43.749" v="94" actId="14100"/>
          <ac:spMkLst>
            <pc:docMk/>
            <pc:sldMk cId="3745662242" sldId="304"/>
            <ac:spMk id="2" creationId="{BA9B9821-611F-7EAB-B0C7-EB9FD426890B}"/>
          </ac:spMkLst>
        </pc:spChg>
        <pc:spChg chg="del mod">
          <ac:chgData name="Siva Shanmugam Nallattinputhur Radhakrishnan" userId="S::snallattinputhurra2@unl.edu::c76ed160-5b17-4ef7-9111-30159526e6fb" providerId="AD" clId="Web-{3AB83173-4900-2FE1-27AD-B4F40E9C57B7}" dt="2023-10-03T17:54:45.401" v="4"/>
          <ac:spMkLst>
            <pc:docMk/>
            <pc:sldMk cId="3745662242" sldId="304"/>
            <ac:spMk id="3" creationId="{F3297A08-9C95-21B1-6037-0766008BBF6B}"/>
          </ac:spMkLst>
        </pc:spChg>
        <pc:spChg chg="add del mod">
          <ac:chgData name="Siva Shanmugam Nallattinputhur Radhakrishnan" userId="S::snallattinputhurra2@unl.edu::c76ed160-5b17-4ef7-9111-30159526e6fb" providerId="AD" clId="Web-{3AB83173-4900-2FE1-27AD-B4F40E9C57B7}" dt="2023-10-03T17:59:25.419" v="8"/>
          <ac:spMkLst>
            <pc:docMk/>
            <pc:sldMk cId="3745662242" sldId="304"/>
            <ac:spMk id="6" creationId="{29F662E6-1799-803C-DE68-D0EDEBBB4860}"/>
          </ac:spMkLst>
        </pc:spChg>
        <pc:spChg chg="add mod">
          <ac:chgData name="Siva Shanmugam Nallattinputhur Radhakrishnan" userId="S::snallattinputhurra2@unl.edu::c76ed160-5b17-4ef7-9111-30159526e6fb" providerId="AD" clId="Web-{3AB83173-4900-2FE1-27AD-B4F40E9C57B7}" dt="2023-10-03T18:25:33.855" v="537" actId="20577"/>
          <ac:spMkLst>
            <pc:docMk/>
            <pc:sldMk cId="3745662242" sldId="304"/>
            <ac:spMk id="8" creationId="{686ADAE5-054C-383D-6612-C6716F948F22}"/>
          </ac:spMkLst>
        </pc:spChg>
        <pc:spChg chg="add mod">
          <ac:chgData name="Siva Shanmugam Nallattinputhur Radhakrishnan" userId="S::snallattinputhurra2@unl.edu::c76ed160-5b17-4ef7-9111-30159526e6fb" providerId="AD" clId="Web-{3AB83173-4900-2FE1-27AD-B4F40E9C57B7}" dt="2023-10-03T18:20:33.962" v="318" actId="20577"/>
          <ac:spMkLst>
            <pc:docMk/>
            <pc:sldMk cId="3745662242" sldId="304"/>
            <ac:spMk id="10" creationId="{83B36C96-F243-CB4A-E6A2-98EF975F55BA}"/>
          </ac:spMkLst>
        </pc:spChg>
        <pc:spChg chg="add mod">
          <ac:chgData name="Siva Shanmugam Nallattinputhur Radhakrishnan" userId="S::snallattinputhurra2@unl.edu::c76ed160-5b17-4ef7-9111-30159526e6fb" providerId="AD" clId="Web-{3AB83173-4900-2FE1-27AD-B4F40E9C57B7}" dt="2023-10-03T18:24:04.963" v="531" actId="20577"/>
          <ac:spMkLst>
            <pc:docMk/>
            <pc:sldMk cId="3745662242" sldId="304"/>
            <ac:spMk id="11" creationId="{5A10FCCD-9952-832F-32B8-A0F96538F0EF}"/>
          </ac:spMkLst>
        </pc:spChg>
        <pc:spChg chg="add mod">
          <ac:chgData name="Siva Shanmugam Nallattinputhur Radhakrishnan" userId="S::snallattinputhurra2@unl.edu::c76ed160-5b17-4ef7-9111-30159526e6fb" providerId="AD" clId="Web-{3AB83173-4900-2FE1-27AD-B4F40E9C57B7}" dt="2023-10-03T18:24:08.729" v="533" actId="1076"/>
          <ac:spMkLst>
            <pc:docMk/>
            <pc:sldMk cId="3745662242" sldId="304"/>
            <ac:spMk id="13" creationId="{A4C331EE-6E55-F8E4-0ACF-7394B0084558}"/>
          </ac:spMkLst>
        </pc:spChg>
        <pc:picChg chg="add del mod ord">
          <ac:chgData name="Siva Shanmugam Nallattinputhur Radhakrishnan" userId="S::snallattinputhurra2@unl.edu::c76ed160-5b17-4ef7-9111-30159526e6fb" providerId="AD" clId="Web-{3AB83173-4900-2FE1-27AD-B4F40E9C57B7}" dt="2023-10-03T17:54:51.120" v="5"/>
          <ac:picMkLst>
            <pc:docMk/>
            <pc:sldMk cId="3745662242" sldId="304"/>
            <ac:picMk id="4" creationId="{D444FBB0-B7CF-1C6A-F91A-93D7391BAB85}"/>
          </ac:picMkLst>
        </pc:picChg>
        <pc:picChg chg="add mod ord">
          <ac:chgData name="Siva Shanmugam Nallattinputhur Radhakrishnan" userId="S::snallattinputhurra2@unl.edu::c76ed160-5b17-4ef7-9111-30159526e6fb" providerId="AD" clId="Web-{3AB83173-4900-2FE1-27AD-B4F40E9C57B7}" dt="2023-10-03T18:25:30.355" v="536" actId="1076"/>
          <ac:picMkLst>
            <pc:docMk/>
            <pc:sldMk cId="3745662242" sldId="304"/>
            <ac:picMk id="7" creationId="{0F3AAE3C-CE7E-D821-8992-2A75CF53CDB8}"/>
          </ac:picMkLst>
        </pc:picChg>
        <pc:picChg chg="add mod">
          <ac:chgData name="Siva Shanmugam Nallattinputhur Radhakrishnan" userId="S::snallattinputhurra2@unl.edu::c76ed160-5b17-4ef7-9111-30159526e6fb" providerId="AD" clId="Web-{3AB83173-4900-2FE1-27AD-B4F40E9C57B7}" dt="2023-10-03T18:01:27.045" v="90" actId="1076"/>
          <ac:picMkLst>
            <pc:docMk/>
            <pc:sldMk cId="3745662242" sldId="304"/>
            <ac:picMk id="9" creationId="{458FED46-F12B-7E5D-001D-60A666536261}"/>
          </ac:picMkLst>
        </pc:picChg>
        <pc:picChg chg="add mod">
          <ac:chgData name="Siva Shanmugam Nallattinputhur Radhakrishnan" userId="S::snallattinputhurra2@unl.edu::c76ed160-5b17-4ef7-9111-30159526e6fb" providerId="AD" clId="Web-{3AB83173-4900-2FE1-27AD-B4F40E9C57B7}" dt="2023-10-03T18:24:10.557" v="534" actId="1076"/>
          <ac:picMkLst>
            <pc:docMk/>
            <pc:sldMk cId="3745662242" sldId="304"/>
            <ac:picMk id="12" creationId="{5A4840A6-10BF-AB26-78A8-870D5488BF14}"/>
          </ac:picMkLst>
        </pc:picChg>
      </pc:sldChg>
    </pc:docChg>
  </pc:docChgLst>
  <pc:docChgLst>
    <pc:chgData name="Yanbin Yin" userId="S::yyin17@unl.edu::918af7db-36cb-4a32-bce1-69fda3a6e8a1" providerId="AD" clId="Web-{62672D9E-30A3-A574-CD74-08E5A0F124B0}"/>
    <pc:docChg chg="modSld">
      <pc:chgData name="Yanbin Yin" userId="S::yyin17@unl.edu::918af7db-36cb-4a32-bce1-69fda3a6e8a1" providerId="AD" clId="Web-{62672D9E-30A3-A574-CD74-08E5A0F124B0}" dt="2023-10-03T18:16:42.182" v="800" actId="1076"/>
      <pc:docMkLst>
        <pc:docMk/>
      </pc:docMkLst>
      <pc:sldChg chg="modSp">
        <pc:chgData name="Yanbin Yin" userId="S::yyin17@unl.edu::918af7db-36cb-4a32-bce1-69fda3a6e8a1" providerId="AD" clId="Web-{62672D9E-30A3-A574-CD74-08E5A0F124B0}" dt="2023-10-03T17:13:25.959" v="178" actId="20577"/>
        <pc:sldMkLst>
          <pc:docMk/>
          <pc:sldMk cId="1257137526" sldId="257"/>
        </pc:sldMkLst>
        <pc:spChg chg="mod">
          <ac:chgData name="Yanbin Yin" userId="S::yyin17@unl.edu::918af7db-36cb-4a32-bce1-69fda3a6e8a1" providerId="AD" clId="Web-{62672D9E-30A3-A574-CD74-08E5A0F124B0}" dt="2023-10-03T17:13:25.959" v="178" actId="20577"/>
          <ac:spMkLst>
            <pc:docMk/>
            <pc:sldMk cId="1257137526" sldId="257"/>
            <ac:spMk id="7" creationId="{D273C24D-D3BE-3F49-966E-DD426C88BAED}"/>
          </ac:spMkLst>
        </pc:spChg>
      </pc:sldChg>
      <pc:sldChg chg="addSp modSp">
        <pc:chgData name="Yanbin Yin" userId="S::yyin17@unl.edu::918af7db-36cb-4a32-bce1-69fda3a6e8a1" providerId="AD" clId="Web-{62672D9E-30A3-A574-CD74-08E5A0F124B0}" dt="2023-10-03T17:20:17.916" v="256" actId="14100"/>
        <pc:sldMkLst>
          <pc:docMk/>
          <pc:sldMk cId="2645454013" sldId="259"/>
        </pc:sldMkLst>
        <pc:spChg chg="mod">
          <ac:chgData name="Yanbin Yin" userId="S::yyin17@unl.edu::918af7db-36cb-4a32-bce1-69fda3a6e8a1" providerId="AD" clId="Web-{62672D9E-30A3-A574-CD74-08E5A0F124B0}" dt="2023-10-03T17:19:57.963" v="253" actId="20577"/>
          <ac:spMkLst>
            <pc:docMk/>
            <pc:sldMk cId="2645454013" sldId="259"/>
            <ac:spMk id="8" creationId="{5AAD9C98-8449-D245-9976-8C6BDC813080}"/>
          </ac:spMkLst>
        </pc:spChg>
        <pc:cxnChg chg="add mod">
          <ac:chgData name="Yanbin Yin" userId="S::yyin17@unl.edu::918af7db-36cb-4a32-bce1-69fda3a6e8a1" providerId="AD" clId="Web-{62672D9E-30A3-A574-CD74-08E5A0F124B0}" dt="2023-10-03T17:20:17.916" v="256" actId="14100"/>
          <ac:cxnSpMkLst>
            <pc:docMk/>
            <pc:sldMk cId="2645454013" sldId="259"/>
            <ac:cxnSpMk id="2" creationId="{2DDB2BBA-2CD0-E8E1-D8AB-8C97EF18656C}"/>
          </ac:cxnSpMkLst>
        </pc:cxnChg>
      </pc:sldChg>
      <pc:sldChg chg="delSp modSp">
        <pc:chgData name="Yanbin Yin" userId="S::yyin17@unl.edu::918af7db-36cb-4a32-bce1-69fda3a6e8a1" providerId="AD" clId="Web-{62672D9E-30A3-A574-CD74-08E5A0F124B0}" dt="2023-10-03T17:34:55.643" v="370"/>
        <pc:sldMkLst>
          <pc:docMk/>
          <pc:sldMk cId="2873100103" sldId="262"/>
        </pc:sldMkLst>
        <pc:spChg chg="del mod">
          <ac:chgData name="Yanbin Yin" userId="S::yyin17@unl.edu::918af7db-36cb-4a32-bce1-69fda3a6e8a1" providerId="AD" clId="Web-{62672D9E-30A3-A574-CD74-08E5A0F124B0}" dt="2023-10-03T17:34:55.643" v="370"/>
          <ac:spMkLst>
            <pc:docMk/>
            <pc:sldMk cId="2873100103" sldId="262"/>
            <ac:spMk id="2" creationId="{C5B3C419-41B5-A42F-B43E-23EAF9CE34C0}"/>
          </ac:spMkLst>
        </pc:spChg>
        <pc:picChg chg="mod">
          <ac:chgData name="Yanbin Yin" userId="S::yyin17@unl.edu::918af7db-36cb-4a32-bce1-69fda3a6e8a1" providerId="AD" clId="Web-{62672D9E-30A3-A574-CD74-08E5A0F124B0}" dt="2023-10-03T17:34:49.002" v="368" actId="1076"/>
          <ac:picMkLst>
            <pc:docMk/>
            <pc:sldMk cId="2873100103" sldId="262"/>
            <ac:picMk id="5" creationId="{24FEABD4-6881-0949-B902-6E5CC3725BD0}"/>
          </ac:picMkLst>
        </pc:picChg>
      </pc:sldChg>
      <pc:sldChg chg="modSp">
        <pc:chgData name="Yanbin Yin" userId="S::yyin17@unl.edu::918af7db-36cb-4a32-bce1-69fda3a6e8a1" providerId="AD" clId="Web-{62672D9E-30A3-A574-CD74-08E5A0F124B0}" dt="2023-10-03T17:42:14.616" v="392" actId="20577"/>
        <pc:sldMkLst>
          <pc:docMk/>
          <pc:sldMk cId="624473002" sldId="263"/>
        </pc:sldMkLst>
        <pc:spChg chg="mod">
          <ac:chgData name="Yanbin Yin" userId="S::yyin17@unl.edu::918af7db-36cb-4a32-bce1-69fda3a6e8a1" providerId="AD" clId="Web-{62672D9E-30A3-A574-CD74-08E5A0F124B0}" dt="2023-10-03T17:42:14.616" v="392" actId="20577"/>
          <ac:spMkLst>
            <pc:docMk/>
            <pc:sldMk cId="624473002" sldId="263"/>
            <ac:spMk id="6" creationId="{0D5F2A7A-63D3-A84E-80B9-276266791BA5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08:06.034" v="46" actId="20577"/>
        <pc:sldMkLst>
          <pc:docMk/>
          <pc:sldMk cId="4263429828" sldId="268"/>
        </pc:sldMkLst>
        <pc:spChg chg="mod">
          <ac:chgData name="Yanbin Yin" userId="S::yyin17@unl.edu::918af7db-36cb-4a32-bce1-69fda3a6e8a1" providerId="AD" clId="Web-{62672D9E-30A3-A574-CD74-08E5A0F124B0}" dt="2023-10-03T17:08:06.034" v="46" actId="20577"/>
          <ac:spMkLst>
            <pc:docMk/>
            <pc:sldMk cId="4263429828" sldId="268"/>
            <ac:spMk id="2" creationId="{6E78F1E5-71C2-EA42-9361-3A88DA8F2475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33:09.361" v="353" actId="14100"/>
        <pc:sldMkLst>
          <pc:docMk/>
          <pc:sldMk cId="4036349091" sldId="269"/>
        </pc:sldMkLst>
        <pc:spChg chg="mod">
          <ac:chgData name="Yanbin Yin" userId="S::yyin17@unl.edu::918af7db-36cb-4a32-bce1-69fda3a6e8a1" providerId="AD" clId="Web-{62672D9E-30A3-A574-CD74-08E5A0F124B0}" dt="2023-10-03T17:33:09.361" v="353" actId="14100"/>
          <ac:spMkLst>
            <pc:docMk/>
            <pc:sldMk cId="4036349091" sldId="269"/>
            <ac:spMk id="3" creationId="{941ECBEE-E372-F436-502A-B5E168A669BD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33:29.111" v="355" actId="20577"/>
        <pc:sldMkLst>
          <pc:docMk/>
          <pc:sldMk cId="3384777475" sldId="270"/>
        </pc:sldMkLst>
        <pc:spChg chg="mod">
          <ac:chgData name="Yanbin Yin" userId="S::yyin17@unl.edu::918af7db-36cb-4a32-bce1-69fda3a6e8a1" providerId="AD" clId="Web-{62672D9E-30A3-A574-CD74-08E5A0F124B0}" dt="2023-10-03T17:33:29.111" v="355" actId="20577"/>
          <ac:spMkLst>
            <pc:docMk/>
            <pc:sldMk cId="3384777475" sldId="270"/>
            <ac:spMk id="3" creationId="{941ECBEE-E372-F436-502A-B5E168A669BD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33:37.314" v="357" actId="20577"/>
        <pc:sldMkLst>
          <pc:docMk/>
          <pc:sldMk cId="1286018516" sldId="271"/>
        </pc:sldMkLst>
        <pc:spChg chg="mod">
          <ac:chgData name="Yanbin Yin" userId="S::yyin17@unl.edu::918af7db-36cb-4a32-bce1-69fda3a6e8a1" providerId="AD" clId="Web-{62672D9E-30A3-A574-CD74-08E5A0F124B0}" dt="2023-10-03T17:32:25.001" v="334" actId="20577"/>
          <ac:spMkLst>
            <pc:docMk/>
            <pc:sldMk cId="1286018516" sldId="271"/>
            <ac:spMk id="2" creationId="{CF8CFA10-2D10-E052-3B09-07113E84E00A}"/>
          </ac:spMkLst>
        </pc:spChg>
        <pc:spChg chg="mod">
          <ac:chgData name="Yanbin Yin" userId="S::yyin17@unl.edu::918af7db-36cb-4a32-bce1-69fda3a6e8a1" providerId="AD" clId="Web-{62672D9E-30A3-A574-CD74-08E5A0F124B0}" dt="2023-10-03T17:33:37.314" v="357" actId="20577"/>
          <ac:spMkLst>
            <pc:docMk/>
            <pc:sldMk cId="1286018516" sldId="271"/>
            <ac:spMk id="3" creationId="{941ECBEE-E372-F436-502A-B5E168A669BD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8:16:28.182" v="799" actId="20577"/>
        <pc:sldMkLst>
          <pc:docMk/>
          <pc:sldMk cId="2962791089" sldId="277"/>
        </pc:sldMkLst>
        <pc:spChg chg="mod">
          <ac:chgData name="Yanbin Yin" userId="S::yyin17@unl.edu::918af7db-36cb-4a32-bce1-69fda3a6e8a1" providerId="AD" clId="Web-{62672D9E-30A3-A574-CD74-08E5A0F124B0}" dt="2023-10-03T18:16:28.182" v="799" actId="20577"/>
          <ac:spMkLst>
            <pc:docMk/>
            <pc:sldMk cId="2962791089" sldId="277"/>
            <ac:spMk id="6" creationId="{83B3F802-563F-BA41-B7AC-2AC3BDB5B415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09:24.332" v="108" actId="20577"/>
        <pc:sldMkLst>
          <pc:docMk/>
          <pc:sldMk cId="1668943152" sldId="279"/>
        </pc:sldMkLst>
        <pc:spChg chg="mod">
          <ac:chgData name="Yanbin Yin" userId="S::yyin17@unl.edu::918af7db-36cb-4a32-bce1-69fda3a6e8a1" providerId="AD" clId="Web-{62672D9E-30A3-A574-CD74-08E5A0F124B0}" dt="2023-10-03T17:09:24.332" v="108" actId="20577"/>
          <ac:spMkLst>
            <pc:docMk/>
            <pc:sldMk cId="1668943152" sldId="279"/>
            <ac:spMk id="6" creationId="{0DFDB4FD-6653-8347-9BA7-5E2DC15A5EE7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11:48.411" v="145" actId="20577"/>
        <pc:sldMkLst>
          <pc:docMk/>
          <pc:sldMk cId="3906045036" sldId="280"/>
        </pc:sldMkLst>
        <pc:spChg chg="mod">
          <ac:chgData name="Yanbin Yin" userId="S::yyin17@unl.edu::918af7db-36cb-4a32-bce1-69fda3a6e8a1" providerId="AD" clId="Web-{62672D9E-30A3-A574-CD74-08E5A0F124B0}" dt="2023-10-03T17:11:48.411" v="145" actId="20577"/>
          <ac:spMkLst>
            <pc:docMk/>
            <pc:sldMk cId="3906045036" sldId="280"/>
            <ac:spMk id="6" creationId="{0DFDB4FD-6653-8347-9BA7-5E2DC15A5EE7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13:03.100" v="168" actId="20577"/>
        <pc:sldMkLst>
          <pc:docMk/>
          <pc:sldMk cId="3516602435" sldId="281"/>
        </pc:sldMkLst>
        <pc:spChg chg="mod">
          <ac:chgData name="Yanbin Yin" userId="S::yyin17@unl.edu::918af7db-36cb-4a32-bce1-69fda3a6e8a1" providerId="AD" clId="Web-{62672D9E-30A3-A574-CD74-08E5A0F124B0}" dt="2023-10-03T17:13:03.100" v="168" actId="20577"/>
          <ac:spMkLst>
            <pc:docMk/>
            <pc:sldMk cId="3516602435" sldId="281"/>
            <ac:spMk id="6" creationId="{0DFDB4FD-6653-8347-9BA7-5E2DC15A5EE7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21:15.104" v="263" actId="20577"/>
        <pc:sldMkLst>
          <pc:docMk/>
          <pc:sldMk cId="221057421" sldId="284"/>
        </pc:sldMkLst>
        <pc:spChg chg="mod">
          <ac:chgData name="Yanbin Yin" userId="S::yyin17@unl.edu::918af7db-36cb-4a32-bce1-69fda3a6e8a1" providerId="AD" clId="Web-{62672D9E-30A3-A574-CD74-08E5A0F124B0}" dt="2023-10-03T17:21:15.104" v="263" actId="20577"/>
          <ac:spMkLst>
            <pc:docMk/>
            <pc:sldMk cId="221057421" sldId="284"/>
            <ac:spMk id="8" creationId="{5AAD9C98-8449-D245-9976-8C6BDC813080}"/>
          </ac:spMkLst>
        </pc:spChg>
        <pc:picChg chg="mod">
          <ac:chgData name="Yanbin Yin" userId="S::yyin17@unl.edu::918af7db-36cb-4a32-bce1-69fda3a6e8a1" providerId="AD" clId="Web-{62672D9E-30A3-A574-CD74-08E5A0F124B0}" dt="2023-10-03T17:20:38.401" v="258" actId="1076"/>
          <ac:picMkLst>
            <pc:docMk/>
            <pc:sldMk cId="221057421" sldId="284"/>
            <ac:picMk id="2" creationId="{97E4C941-E247-9C44-953C-77DB210356EA}"/>
          </ac:picMkLst>
        </pc:picChg>
      </pc:sldChg>
      <pc:sldChg chg="modSp">
        <pc:chgData name="Yanbin Yin" userId="S::yyin17@unl.edu::918af7db-36cb-4a32-bce1-69fda3a6e8a1" providerId="AD" clId="Web-{62672D9E-30A3-A574-CD74-08E5A0F124B0}" dt="2023-10-03T17:22:00.808" v="268" actId="1076"/>
        <pc:sldMkLst>
          <pc:docMk/>
          <pc:sldMk cId="4005078393" sldId="285"/>
        </pc:sldMkLst>
        <pc:spChg chg="mod">
          <ac:chgData name="Yanbin Yin" userId="S::yyin17@unl.edu::918af7db-36cb-4a32-bce1-69fda3a6e8a1" providerId="AD" clId="Web-{62672D9E-30A3-A574-CD74-08E5A0F124B0}" dt="2023-10-03T17:22:00.808" v="268" actId="1076"/>
          <ac:spMkLst>
            <pc:docMk/>
            <pc:sldMk cId="4005078393" sldId="285"/>
            <ac:spMk id="8" creationId="{5AAD9C98-8449-D245-9976-8C6BDC813080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25:16.388" v="300" actId="20577"/>
        <pc:sldMkLst>
          <pc:docMk/>
          <pc:sldMk cId="818778862" sldId="286"/>
        </pc:sldMkLst>
        <pc:spChg chg="mod">
          <ac:chgData name="Yanbin Yin" userId="S::yyin17@unl.edu::918af7db-36cb-4a32-bce1-69fda3a6e8a1" providerId="AD" clId="Web-{62672D9E-30A3-A574-CD74-08E5A0F124B0}" dt="2023-10-03T17:25:16.388" v="300" actId="20577"/>
          <ac:spMkLst>
            <pc:docMk/>
            <pc:sldMk cId="818778862" sldId="286"/>
            <ac:spMk id="8" creationId="{5AAD9C98-8449-D245-9976-8C6BDC813080}"/>
          </ac:spMkLst>
        </pc:spChg>
        <pc:picChg chg="mod">
          <ac:chgData name="Yanbin Yin" userId="S::yyin17@unl.edu::918af7db-36cb-4a32-bce1-69fda3a6e8a1" providerId="AD" clId="Web-{62672D9E-30A3-A574-CD74-08E5A0F124B0}" dt="2023-10-03T17:22:57.465" v="274" actId="1076"/>
          <ac:picMkLst>
            <pc:docMk/>
            <pc:sldMk cId="818778862" sldId="286"/>
            <ac:picMk id="2" creationId="{D42FD81F-4FC7-3048-BB87-B8EE359D579A}"/>
          </ac:picMkLst>
        </pc:picChg>
      </pc:sldChg>
      <pc:sldChg chg="modSp">
        <pc:chgData name="Yanbin Yin" userId="S::yyin17@unl.edu::918af7db-36cb-4a32-bce1-69fda3a6e8a1" providerId="AD" clId="Web-{62672D9E-30A3-A574-CD74-08E5A0F124B0}" dt="2023-10-03T17:27:16.920" v="312" actId="1076"/>
        <pc:sldMkLst>
          <pc:docMk/>
          <pc:sldMk cId="745607717" sldId="287"/>
        </pc:sldMkLst>
        <pc:spChg chg="mod">
          <ac:chgData name="Yanbin Yin" userId="S::yyin17@unl.edu::918af7db-36cb-4a32-bce1-69fda3a6e8a1" providerId="AD" clId="Web-{62672D9E-30A3-A574-CD74-08E5A0F124B0}" dt="2023-10-03T17:27:13.873" v="311" actId="1076"/>
          <ac:spMkLst>
            <pc:docMk/>
            <pc:sldMk cId="745607717" sldId="287"/>
            <ac:spMk id="5" creationId="{05011AB3-975D-D443-A63D-6C9110087F9A}"/>
          </ac:spMkLst>
        </pc:spChg>
        <pc:spChg chg="mod">
          <ac:chgData name="Yanbin Yin" userId="S::yyin17@unl.edu::918af7db-36cb-4a32-bce1-69fda3a6e8a1" providerId="AD" clId="Web-{62672D9E-30A3-A574-CD74-08E5A0F124B0}" dt="2023-10-03T17:26:55.701" v="309" actId="20577"/>
          <ac:spMkLst>
            <pc:docMk/>
            <pc:sldMk cId="745607717" sldId="287"/>
            <ac:spMk id="8" creationId="{5AAD9C98-8449-D245-9976-8C6BDC813080}"/>
          </ac:spMkLst>
        </pc:spChg>
        <pc:picChg chg="mod">
          <ac:chgData name="Yanbin Yin" userId="S::yyin17@unl.edu::918af7db-36cb-4a32-bce1-69fda3a6e8a1" providerId="AD" clId="Web-{62672D9E-30A3-A574-CD74-08E5A0F124B0}" dt="2023-10-03T17:27:16.920" v="312" actId="1076"/>
          <ac:picMkLst>
            <pc:docMk/>
            <pc:sldMk cId="745607717" sldId="287"/>
            <ac:picMk id="3" creationId="{42FFDDB1-3709-5247-9A31-079593DB161B}"/>
          </ac:picMkLst>
        </pc:picChg>
        <pc:picChg chg="mod">
          <ac:chgData name="Yanbin Yin" userId="S::yyin17@unl.edu::918af7db-36cb-4a32-bce1-69fda3a6e8a1" providerId="AD" clId="Web-{62672D9E-30A3-A574-CD74-08E5A0F124B0}" dt="2023-10-03T17:27:11.498" v="310" actId="1076"/>
          <ac:picMkLst>
            <pc:docMk/>
            <pc:sldMk cId="745607717" sldId="287"/>
            <ac:picMk id="1026" creationId="{2541B63E-4A7B-CE47-9CF8-27B33954E65F}"/>
          </ac:picMkLst>
        </pc:picChg>
      </pc:sldChg>
      <pc:sldChg chg="modSp">
        <pc:chgData name="Yanbin Yin" userId="S::yyin17@unl.edu::918af7db-36cb-4a32-bce1-69fda3a6e8a1" providerId="AD" clId="Web-{62672D9E-30A3-A574-CD74-08E5A0F124B0}" dt="2023-10-03T17:28:26.530" v="320" actId="14100"/>
        <pc:sldMkLst>
          <pc:docMk/>
          <pc:sldMk cId="1831406607" sldId="288"/>
        </pc:sldMkLst>
        <pc:spChg chg="mod">
          <ac:chgData name="Yanbin Yin" userId="S::yyin17@unl.edu::918af7db-36cb-4a32-bce1-69fda3a6e8a1" providerId="AD" clId="Web-{62672D9E-30A3-A574-CD74-08E5A0F124B0}" dt="2023-10-03T17:27:53.295" v="319" actId="1076"/>
          <ac:spMkLst>
            <pc:docMk/>
            <pc:sldMk cId="1831406607" sldId="288"/>
            <ac:spMk id="7" creationId="{2E0BED4E-1DE1-3C41-B121-EC887EF24DA0}"/>
          </ac:spMkLst>
        </pc:spChg>
        <pc:spChg chg="mod">
          <ac:chgData name="Yanbin Yin" userId="S::yyin17@unl.edu::918af7db-36cb-4a32-bce1-69fda3a6e8a1" providerId="AD" clId="Web-{62672D9E-30A3-A574-CD74-08E5A0F124B0}" dt="2023-10-03T17:28:26.530" v="320" actId="14100"/>
          <ac:spMkLst>
            <pc:docMk/>
            <pc:sldMk cId="1831406607" sldId="288"/>
            <ac:spMk id="8" creationId="{5AAD9C98-8449-D245-9976-8C6BDC813080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7:31:18.204" v="326" actId="1076"/>
        <pc:sldMkLst>
          <pc:docMk/>
          <pc:sldMk cId="1526316456" sldId="289"/>
        </pc:sldMkLst>
        <pc:spChg chg="mod">
          <ac:chgData name="Yanbin Yin" userId="S::yyin17@unl.edu::918af7db-36cb-4a32-bce1-69fda3a6e8a1" providerId="AD" clId="Web-{62672D9E-30A3-A574-CD74-08E5A0F124B0}" dt="2023-10-03T17:31:05.094" v="325" actId="20577"/>
          <ac:spMkLst>
            <pc:docMk/>
            <pc:sldMk cId="1526316456" sldId="289"/>
            <ac:spMk id="8" creationId="{5AAD9C98-8449-D245-9976-8C6BDC813080}"/>
          </ac:spMkLst>
        </pc:spChg>
        <pc:picChg chg="mod">
          <ac:chgData name="Yanbin Yin" userId="S::yyin17@unl.edu::918af7db-36cb-4a32-bce1-69fda3a6e8a1" providerId="AD" clId="Web-{62672D9E-30A3-A574-CD74-08E5A0F124B0}" dt="2023-10-03T17:31:18.204" v="326" actId="1076"/>
          <ac:picMkLst>
            <pc:docMk/>
            <pc:sldMk cId="1526316456" sldId="289"/>
            <ac:picMk id="6" creationId="{91A91878-3538-804B-A79A-9A323FAC5B47}"/>
          </ac:picMkLst>
        </pc:picChg>
      </pc:sldChg>
      <pc:sldChg chg="modSp">
        <pc:chgData name="Yanbin Yin" userId="S::yyin17@unl.edu::918af7db-36cb-4a32-bce1-69fda3a6e8a1" providerId="AD" clId="Web-{62672D9E-30A3-A574-CD74-08E5A0F124B0}" dt="2023-10-03T17:34:11.518" v="366" actId="1076"/>
        <pc:sldMkLst>
          <pc:docMk/>
          <pc:sldMk cId="2005539799" sldId="290"/>
        </pc:sldMkLst>
        <pc:spChg chg="mod">
          <ac:chgData name="Yanbin Yin" userId="S::yyin17@unl.edu::918af7db-36cb-4a32-bce1-69fda3a6e8a1" providerId="AD" clId="Web-{62672D9E-30A3-A574-CD74-08E5A0F124B0}" dt="2023-10-03T17:34:06.408" v="365" actId="20577"/>
          <ac:spMkLst>
            <pc:docMk/>
            <pc:sldMk cId="2005539799" sldId="290"/>
            <ac:spMk id="8" creationId="{5AAD9C98-8449-D245-9976-8C6BDC813080}"/>
          </ac:spMkLst>
        </pc:spChg>
        <pc:picChg chg="mod">
          <ac:chgData name="Yanbin Yin" userId="S::yyin17@unl.edu::918af7db-36cb-4a32-bce1-69fda3a6e8a1" providerId="AD" clId="Web-{62672D9E-30A3-A574-CD74-08E5A0F124B0}" dt="2023-10-03T17:34:11.518" v="366" actId="1076"/>
          <ac:picMkLst>
            <pc:docMk/>
            <pc:sldMk cId="2005539799" sldId="290"/>
            <ac:picMk id="2" creationId="{77CFEC66-976F-6845-B3C4-39B78ABDB3FD}"/>
          </ac:picMkLst>
        </pc:picChg>
      </pc:sldChg>
      <pc:sldChg chg="addSp modSp">
        <pc:chgData name="Yanbin Yin" userId="S::yyin17@unl.edu::918af7db-36cb-4a32-bce1-69fda3a6e8a1" providerId="AD" clId="Web-{62672D9E-30A3-A574-CD74-08E5A0F124B0}" dt="2023-10-03T17:47:52.400" v="441" actId="14100"/>
        <pc:sldMkLst>
          <pc:docMk/>
          <pc:sldMk cId="1658592486" sldId="291"/>
        </pc:sldMkLst>
        <pc:spChg chg="mod">
          <ac:chgData name="Yanbin Yin" userId="S::yyin17@unl.edu::918af7db-36cb-4a32-bce1-69fda3a6e8a1" providerId="AD" clId="Web-{62672D9E-30A3-A574-CD74-08E5A0F124B0}" dt="2023-10-03T17:46:08.352" v="418" actId="20577"/>
          <ac:spMkLst>
            <pc:docMk/>
            <pc:sldMk cId="1658592486" sldId="291"/>
            <ac:spMk id="6" creationId="{0D5F2A7A-63D3-A84E-80B9-276266791BA5}"/>
          </ac:spMkLst>
        </pc:spChg>
        <pc:spChg chg="mod">
          <ac:chgData name="Yanbin Yin" userId="S::yyin17@unl.edu::918af7db-36cb-4a32-bce1-69fda3a6e8a1" providerId="AD" clId="Web-{62672D9E-30A3-A574-CD74-08E5A0F124B0}" dt="2023-10-03T17:47:52.400" v="441" actId="14100"/>
          <ac:spMkLst>
            <pc:docMk/>
            <pc:sldMk cId="1658592486" sldId="291"/>
            <ac:spMk id="10" creationId="{227FFA1A-76B2-EC43-BF5A-80817561F13F}"/>
          </ac:spMkLst>
        </pc:spChg>
        <pc:cxnChg chg="add mod">
          <ac:chgData name="Yanbin Yin" userId="S::yyin17@unl.edu::918af7db-36cb-4a32-bce1-69fda3a6e8a1" providerId="AD" clId="Web-{62672D9E-30A3-A574-CD74-08E5A0F124B0}" dt="2023-10-03T17:47:36.041" v="422" actId="14100"/>
          <ac:cxnSpMkLst>
            <pc:docMk/>
            <pc:sldMk cId="1658592486" sldId="291"/>
            <ac:cxnSpMk id="3" creationId="{398B1F8B-5014-CE75-53B2-5E1E4CE1143B}"/>
          </ac:cxnSpMkLst>
        </pc:cxnChg>
      </pc:sldChg>
      <pc:sldChg chg="modSp">
        <pc:chgData name="Yanbin Yin" userId="S::yyin17@unl.edu::918af7db-36cb-4a32-bce1-69fda3a6e8a1" providerId="AD" clId="Web-{62672D9E-30A3-A574-CD74-08E5A0F124B0}" dt="2023-10-03T17:32:13.079" v="332" actId="1076"/>
        <pc:sldMkLst>
          <pc:docMk/>
          <pc:sldMk cId="3704342898" sldId="292"/>
        </pc:sldMkLst>
        <pc:spChg chg="mod">
          <ac:chgData name="Yanbin Yin" userId="S::yyin17@unl.edu::918af7db-36cb-4a32-bce1-69fda3a6e8a1" providerId="AD" clId="Web-{62672D9E-30A3-A574-CD74-08E5A0F124B0}" dt="2023-10-03T17:32:13.079" v="332" actId="1076"/>
          <ac:spMkLst>
            <pc:docMk/>
            <pc:sldMk cId="3704342898" sldId="292"/>
            <ac:spMk id="8" creationId="{5AAD9C98-8449-D245-9976-8C6BDC813080}"/>
          </ac:spMkLst>
        </pc:spChg>
        <pc:picChg chg="mod">
          <ac:chgData name="Yanbin Yin" userId="S::yyin17@unl.edu::918af7db-36cb-4a32-bce1-69fda3a6e8a1" providerId="AD" clId="Web-{62672D9E-30A3-A574-CD74-08E5A0F124B0}" dt="2023-10-03T17:31:38.735" v="327" actId="1076"/>
          <ac:picMkLst>
            <pc:docMk/>
            <pc:sldMk cId="3704342898" sldId="292"/>
            <ac:picMk id="2050" creationId="{CFED960B-3E27-D743-8EE0-36C3202A4D0A}"/>
          </ac:picMkLst>
        </pc:picChg>
      </pc:sldChg>
      <pc:sldChg chg="addSp modSp">
        <pc:chgData name="Yanbin Yin" userId="S::yyin17@unl.edu::918af7db-36cb-4a32-bce1-69fda3a6e8a1" providerId="AD" clId="Web-{62672D9E-30A3-A574-CD74-08E5A0F124B0}" dt="2023-10-03T17:50:08.980" v="454" actId="1076"/>
        <pc:sldMkLst>
          <pc:docMk/>
          <pc:sldMk cId="1629029621" sldId="293"/>
        </pc:sldMkLst>
        <pc:spChg chg="mod">
          <ac:chgData name="Yanbin Yin" userId="S::yyin17@unl.edu::918af7db-36cb-4a32-bce1-69fda3a6e8a1" providerId="AD" clId="Web-{62672D9E-30A3-A574-CD74-08E5A0F124B0}" dt="2023-10-03T17:49:37.870" v="446" actId="20577"/>
          <ac:spMkLst>
            <pc:docMk/>
            <pc:sldMk cId="1629029621" sldId="293"/>
            <ac:spMk id="6" creationId="{0D5F2A7A-63D3-A84E-80B9-276266791BA5}"/>
          </ac:spMkLst>
        </pc:spChg>
        <pc:picChg chg="mod">
          <ac:chgData name="Yanbin Yin" userId="S::yyin17@unl.edu::918af7db-36cb-4a32-bce1-69fda3a6e8a1" providerId="AD" clId="Web-{62672D9E-30A3-A574-CD74-08E5A0F124B0}" dt="2023-10-03T17:50:08.980" v="454" actId="1076"/>
          <ac:picMkLst>
            <pc:docMk/>
            <pc:sldMk cId="1629029621" sldId="293"/>
            <ac:picMk id="2" creationId="{A53B345D-003E-4F4E-8E0B-4CAC710996D2}"/>
          </ac:picMkLst>
        </pc:picChg>
        <pc:cxnChg chg="add mod">
          <ac:chgData name="Yanbin Yin" userId="S::yyin17@unl.edu::918af7db-36cb-4a32-bce1-69fda3a6e8a1" providerId="AD" clId="Web-{62672D9E-30A3-A574-CD74-08E5A0F124B0}" dt="2023-10-03T17:49:55.636" v="450" actId="14100"/>
          <ac:cxnSpMkLst>
            <pc:docMk/>
            <pc:sldMk cId="1629029621" sldId="293"/>
            <ac:cxnSpMk id="8" creationId="{9B1D3555-AEDC-E2E2-570D-B335209C30B1}"/>
          </ac:cxnSpMkLst>
        </pc:cxnChg>
        <pc:cxnChg chg="add mod">
          <ac:chgData name="Yanbin Yin" userId="S::yyin17@unl.edu::918af7db-36cb-4a32-bce1-69fda3a6e8a1" providerId="AD" clId="Web-{62672D9E-30A3-A574-CD74-08E5A0F124B0}" dt="2023-10-03T17:50:03.183" v="453" actId="14100"/>
          <ac:cxnSpMkLst>
            <pc:docMk/>
            <pc:sldMk cId="1629029621" sldId="293"/>
            <ac:cxnSpMk id="9" creationId="{0DC7F81B-8D91-A21D-83B7-4D025C34FFB9}"/>
          </ac:cxnSpMkLst>
        </pc:cxnChg>
      </pc:sldChg>
      <pc:sldChg chg="modSp">
        <pc:chgData name="Yanbin Yin" userId="S::yyin17@unl.edu::918af7db-36cb-4a32-bce1-69fda3a6e8a1" providerId="AD" clId="Web-{62672D9E-30A3-A574-CD74-08E5A0F124B0}" dt="2023-10-03T17:53:59.779" v="491" actId="20577"/>
        <pc:sldMkLst>
          <pc:docMk/>
          <pc:sldMk cId="1990226419" sldId="294"/>
        </pc:sldMkLst>
        <pc:spChg chg="mod">
          <ac:chgData name="Yanbin Yin" userId="S::yyin17@unl.edu::918af7db-36cb-4a32-bce1-69fda3a6e8a1" providerId="AD" clId="Web-{62672D9E-30A3-A574-CD74-08E5A0F124B0}" dt="2023-10-03T17:53:59.779" v="491" actId="20577"/>
          <ac:spMkLst>
            <pc:docMk/>
            <pc:sldMk cId="1990226419" sldId="294"/>
            <ac:spMk id="6" creationId="{0D5F2A7A-63D3-A84E-80B9-276266791BA5}"/>
          </ac:spMkLst>
        </pc:spChg>
        <pc:spChg chg="mod">
          <ac:chgData name="Yanbin Yin" userId="S::yyin17@unl.edu::918af7db-36cb-4a32-bce1-69fda3a6e8a1" providerId="AD" clId="Web-{62672D9E-30A3-A574-CD74-08E5A0F124B0}" dt="2023-10-03T17:50:53.339" v="458" actId="1076"/>
          <ac:spMkLst>
            <pc:docMk/>
            <pc:sldMk cId="1990226419" sldId="294"/>
            <ac:spMk id="9" creationId="{61CDC6FE-9829-8B42-B20C-32827C6ED343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8:04:31.253" v="591" actId="20577"/>
        <pc:sldMkLst>
          <pc:docMk/>
          <pc:sldMk cId="4278129471" sldId="295"/>
        </pc:sldMkLst>
        <pc:spChg chg="mod">
          <ac:chgData name="Yanbin Yin" userId="S::yyin17@unl.edu::918af7db-36cb-4a32-bce1-69fda3a6e8a1" providerId="AD" clId="Web-{62672D9E-30A3-A574-CD74-08E5A0F124B0}" dt="2023-10-03T18:04:31.253" v="591" actId="20577"/>
          <ac:spMkLst>
            <pc:docMk/>
            <pc:sldMk cId="4278129471" sldId="295"/>
            <ac:spMk id="6" creationId="{0D5F2A7A-63D3-A84E-80B9-276266791BA5}"/>
          </ac:spMkLst>
        </pc:spChg>
        <pc:picChg chg="mod">
          <ac:chgData name="Yanbin Yin" userId="S::yyin17@unl.edu::918af7db-36cb-4a32-bce1-69fda3a6e8a1" providerId="AD" clId="Web-{62672D9E-30A3-A574-CD74-08E5A0F124B0}" dt="2023-10-03T17:58:32.469" v="562" actId="1076"/>
          <ac:picMkLst>
            <pc:docMk/>
            <pc:sldMk cId="4278129471" sldId="295"/>
            <ac:picMk id="2" creationId="{F1365148-E2D4-D749-B2EF-76B3779974F8}"/>
          </ac:picMkLst>
        </pc:picChg>
        <pc:picChg chg="mod">
          <ac:chgData name="Yanbin Yin" userId="S::yyin17@unl.edu::918af7db-36cb-4a32-bce1-69fda3a6e8a1" providerId="AD" clId="Web-{62672D9E-30A3-A574-CD74-08E5A0F124B0}" dt="2023-10-03T17:58:33.859" v="563" actId="1076"/>
          <ac:picMkLst>
            <pc:docMk/>
            <pc:sldMk cId="4278129471" sldId="295"/>
            <ac:picMk id="3" creationId="{18CDB70E-D2A6-694D-9314-83054E87056E}"/>
          </ac:picMkLst>
        </pc:picChg>
      </pc:sldChg>
      <pc:sldChg chg="modSp">
        <pc:chgData name="Yanbin Yin" userId="S::yyin17@unl.edu::918af7db-36cb-4a32-bce1-69fda3a6e8a1" providerId="AD" clId="Web-{62672D9E-30A3-A574-CD74-08E5A0F124B0}" dt="2023-10-03T18:16:42.182" v="800" actId="1076"/>
        <pc:sldMkLst>
          <pc:docMk/>
          <pc:sldMk cId="9539099" sldId="297"/>
        </pc:sldMkLst>
        <pc:spChg chg="mod">
          <ac:chgData name="Yanbin Yin" userId="S::yyin17@unl.edu::918af7db-36cb-4a32-bce1-69fda3a6e8a1" providerId="AD" clId="Web-{62672D9E-30A3-A574-CD74-08E5A0F124B0}" dt="2023-10-03T18:16:42.182" v="800" actId="1076"/>
          <ac:spMkLst>
            <pc:docMk/>
            <pc:sldMk cId="9539099" sldId="297"/>
            <ac:spMk id="6" creationId="{0D5F2A7A-63D3-A84E-80B9-276266791BA5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8:06:40.207" v="618" actId="20577"/>
        <pc:sldMkLst>
          <pc:docMk/>
          <pc:sldMk cId="1734115196" sldId="298"/>
        </pc:sldMkLst>
        <pc:spChg chg="mod">
          <ac:chgData name="Yanbin Yin" userId="S::yyin17@unl.edu::918af7db-36cb-4a32-bce1-69fda3a6e8a1" providerId="AD" clId="Web-{62672D9E-30A3-A574-CD74-08E5A0F124B0}" dt="2023-10-03T18:06:40.207" v="618" actId="20577"/>
          <ac:spMkLst>
            <pc:docMk/>
            <pc:sldMk cId="1734115196" sldId="298"/>
            <ac:spMk id="6" creationId="{0D5F2A7A-63D3-A84E-80B9-276266791BA5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8:08:32.459" v="656" actId="20577"/>
        <pc:sldMkLst>
          <pc:docMk/>
          <pc:sldMk cId="1666574893" sldId="302"/>
        </pc:sldMkLst>
        <pc:spChg chg="mod">
          <ac:chgData name="Yanbin Yin" userId="S::yyin17@unl.edu::918af7db-36cb-4a32-bce1-69fda3a6e8a1" providerId="AD" clId="Web-{62672D9E-30A3-A574-CD74-08E5A0F124B0}" dt="2023-10-03T18:08:32.459" v="656" actId="20577"/>
          <ac:spMkLst>
            <pc:docMk/>
            <pc:sldMk cId="1666574893" sldId="302"/>
            <ac:spMk id="6" creationId="{0D5F2A7A-63D3-A84E-80B9-276266791BA5}"/>
          </ac:spMkLst>
        </pc:spChg>
      </pc:sldChg>
      <pc:sldChg chg="modSp">
        <pc:chgData name="Yanbin Yin" userId="S::yyin17@unl.edu::918af7db-36cb-4a32-bce1-69fda3a6e8a1" providerId="AD" clId="Web-{62672D9E-30A3-A574-CD74-08E5A0F124B0}" dt="2023-10-03T18:14:27.384" v="791" actId="20577"/>
        <pc:sldMkLst>
          <pc:docMk/>
          <pc:sldMk cId="3134071839" sldId="303"/>
        </pc:sldMkLst>
        <pc:spChg chg="mod">
          <ac:chgData name="Yanbin Yin" userId="S::yyin17@unl.edu::918af7db-36cb-4a32-bce1-69fda3a6e8a1" providerId="AD" clId="Web-{62672D9E-30A3-A574-CD74-08E5A0F124B0}" dt="2023-10-03T18:14:27.384" v="791" actId="20577"/>
          <ac:spMkLst>
            <pc:docMk/>
            <pc:sldMk cId="3134071839" sldId="303"/>
            <ac:spMk id="6" creationId="{0D5F2A7A-63D3-A84E-80B9-276266791BA5}"/>
          </ac:spMkLst>
        </pc:spChg>
      </pc:sldChg>
    </pc:docChg>
  </pc:docChgLst>
  <pc:docChgLst>
    <pc:chgData name="Xinpeng Zhang" userId="ac5353f2-d294-4be7-9706-1c71e83de4dd" providerId="ADAL" clId="{393018AB-9945-EA4B-A06E-0B700A8B0127}"/>
    <pc:docChg chg="undo custSel addSld delSld modSld sldOrd">
      <pc:chgData name="Xinpeng Zhang" userId="ac5353f2-d294-4be7-9706-1c71e83de4dd" providerId="ADAL" clId="{393018AB-9945-EA4B-A06E-0B700A8B0127}" dt="2023-10-04T22:12:12.680" v="1159" actId="207"/>
      <pc:docMkLst>
        <pc:docMk/>
      </pc:docMkLst>
      <pc:sldChg chg="modSp mod">
        <pc:chgData name="Xinpeng Zhang" userId="ac5353f2-d294-4be7-9706-1c71e83de4dd" providerId="ADAL" clId="{393018AB-9945-EA4B-A06E-0B700A8B0127}" dt="2023-10-03T18:48:42.185" v="20" actId="20577"/>
        <pc:sldMkLst>
          <pc:docMk/>
          <pc:sldMk cId="2645454013" sldId="259"/>
        </pc:sldMkLst>
        <pc:spChg chg="mod">
          <ac:chgData name="Xinpeng Zhang" userId="ac5353f2-d294-4be7-9706-1c71e83de4dd" providerId="ADAL" clId="{393018AB-9945-EA4B-A06E-0B700A8B0127}" dt="2023-10-03T18:48:42.185" v="20" actId="20577"/>
          <ac:spMkLst>
            <pc:docMk/>
            <pc:sldMk cId="2645454013" sldId="259"/>
            <ac:spMk id="8" creationId="{5AAD9C98-8449-D245-9976-8C6BDC813080}"/>
          </ac:spMkLst>
        </pc:spChg>
        <pc:picChg chg="mod">
          <ac:chgData name="Xinpeng Zhang" userId="ac5353f2-d294-4be7-9706-1c71e83de4dd" providerId="ADAL" clId="{393018AB-9945-EA4B-A06E-0B700A8B0127}" dt="2023-10-02T22:38:36.866" v="8" actId="1076"/>
          <ac:picMkLst>
            <pc:docMk/>
            <pc:sldMk cId="2645454013" sldId="259"/>
            <ac:picMk id="7" creationId="{B9E20BD9-5EAE-D227-6910-6185AECCB27E}"/>
          </ac:picMkLst>
        </pc:picChg>
      </pc:sldChg>
      <pc:sldChg chg="addSp delSp modSp mod">
        <pc:chgData name="Xinpeng Zhang" userId="ac5353f2-d294-4be7-9706-1c71e83de4dd" providerId="ADAL" clId="{393018AB-9945-EA4B-A06E-0B700A8B0127}" dt="2023-10-02T22:22:55.782" v="4" actId="1076"/>
        <pc:sldMkLst>
          <pc:docMk/>
          <pc:sldMk cId="2766866418" sldId="260"/>
        </pc:sldMkLst>
        <pc:spChg chg="del mod">
          <ac:chgData name="Xinpeng Zhang" userId="ac5353f2-d294-4be7-9706-1c71e83de4dd" providerId="ADAL" clId="{393018AB-9945-EA4B-A06E-0B700A8B0127}" dt="2023-10-02T22:22:48.372" v="2" actId="478"/>
          <ac:spMkLst>
            <pc:docMk/>
            <pc:sldMk cId="2766866418" sldId="260"/>
            <ac:spMk id="2" creationId="{C00F46FC-04E6-3E24-0E35-59F0E4E0805A}"/>
          </ac:spMkLst>
        </pc:spChg>
        <pc:spChg chg="del">
          <ac:chgData name="Xinpeng Zhang" userId="ac5353f2-d294-4be7-9706-1c71e83de4dd" providerId="ADAL" clId="{393018AB-9945-EA4B-A06E-0B700A8B0127}" dt="2023-10-02T22:22:43.185" v="0"/>
          <ac:spMkLst>
            <pc:docMk/>
            <pc:sldMk cId="2766866418" sldId="260"/>
            <ac:spMk id="3" creationId="{D2FE569B-F2CF-227E-314D-04B0D81A000E}"/>
          </ac:spMkLst>
        </pc:spChg>
        <pc:spChg chg="add del mod">
          <ac:chgData name="Xinpeng Zhang" userId="ac5353f2-d294-4be7-9706-1c71e83de4dd" providerId="ADAL" clId="{393018AB-9945-EA4B-A06E-0B700A8B0127}" dt="2023-10-02T22:22:49.213" v="3" actId="478"/>
          <ac:spMkLst>
            <pc:docMk/>
            <pc:sldMk cId="2766866418" sldId="260"/>
            <ac:spMk id="7" creationId="{4107F45C-B63A-7E2C-DCCA-2BC4064C685E}"/>
          </ac:spMkLst>
        </pc:spChg>
        <pc:picChg chg="add mod">
          <ac:chgData name="Xinpeng Zhang" userId="ac5353f2-d294-4be7-9706-1c71e83de4dd" providerId="ADAL" clId="{393018AB-9945-EA4B-A06E-0B700A8B0127}" dt="2023-10-02T22:22:55.782" v="4" actId="1076"/>
          <ac:picMkLst>
            <pc:docMk/>
            <pc:sldMk cId="2766866418" sldId="260"/>
            <ac:picMk id="5" creationId="{F82A6C29-F2D9-163E-C5F1-F644261695CB}"/>
          </ac:picMkLst>
        </pc:picChg>
      </pc:sldChg>
      <pc:sldChg chg="modSp mod">
        <pc:chgData name="Xinpeng Zhang" userId="ac5353f2-d294-4be7-9706-1c71e83de4dd" providerId="ADAL" clId="{393018AB-9945-EA4B-A06E-0B700A8B0127}" dt="2023-10-03T18:43:12.551" v="19" actId="1076"/>
        <pc:sldMkLst>
          <pc:docMk/>
          <pc:sldMk cId="624473002" sldId="263"/>
        </pc:sldMkLst>
        <pc:picChg chg="mod">
          <ac:chgData name="Xinpeng Zhang" userId="ac5353f2-d294-4be7-9706-1c71e83de4dd" providerId="ADAL" clId="{393018AB-9945-EA4B-A06E-0B700A8B0127}" dt="2023-10-03T18:43:12.551" v="19" actId="1076"/>
          <ac:picMkLst>
            <pc:docMk/>
            <pc:sldMk cId="624473002" sldId="263"/>
            <ac:picMk id="5" creationId="{72A94609-1C16-B54C-A275-78110391065F}"/>
          </ac:picMkLst>
        </pc:picChg>
      </pc:sldChg>
      <pc:sldChg chg="addSp delSp modSp add del mod">
        <pc:chgData name="Xinpeng Zhang" userId="ac5353f2-d294-4be7-9706-1c71e83de4dd" providerId="ADAL" clId="{393018AB-9945-EA4B-A06E-0B700A8B0127}" dt="2023-10-02T22:39:57.671" v="12" actId="2696"/>
        <pc:sldMkLst>
          <pc:docMk/>
          <pc:sldMk cId="987728959" sldId="266"/>
        </pc:sldMkLst>
        <pc:spChg chg="add mod">
          <ac:chgData name="Xinpeng Zhang" userId="ac5353f2-d294-4be7-9706-1c71e83de4dd" providerId="ADAL" clId="{393018AB-9945-EA4B-A06E-0B700A8B0127}" dt="2023-10-02T22:38:44.884" v="10" actId="478"/>
          <ac:spMkLst>
            <pc:docMk/>
            <pc:sldMk cId="987728959" sldId="266"/>
            <ac:spMk id="4" creationId="{4608044D-3110-71D2-3157-F77B0E841174}"/>
          </ac:spMkLst>
        </pc:spChg>
        <pc:picChg chg="del">
          <ac:chgData name="Xinpeng Zhang" userId="ac5353f2-d294-4be7-9706-1c71e83de4dd" providerId="ADAL" clId="{393018AB-9945-EA4B-A06E-0B700A8B0127}" dt="2023-10-02T22:38:44.884" v="10" actId="478"/>
          <ac:picMkLst>
            <pc:docMk/>
            <pc:sldMk cId="987728959" sldId="266"/>
            <ac:picMk id="7" creationId="{B9E20BD9-5EAE-D227-6910-6185AECCB27E}"/>
          </ac:picMkLst>
        </pc:picChg>
      </pc:sldChg>
      <pc:sldChg chg="add">
        <pc:chgData name="Xinpeng Zhang" userId="ac5353f2-d294-4be7-9706-1c71e83de4dd" providerId="ADAL" clId="{393018AB-9945-EA4B-A06E-0B700A8B0127}" dt="2023-10-02T22:39:52.209" v="11"/>
        <pc:sldMkLst>
          <pc:docMk/>
          <pc:sldMk cId="3995643060" sldId="267"/>
        </pc:sldMkLst>
      </pc:sldChg>
      <pc:sldChg chg="modSp mod">
        <pc:chgData name="Xinpeng Zhang" userId="ac5353f2-d294-4be7-9706-1c71e83de4dd" providerId="ADAL" clId="{393018AB-9945-EA4B-A06E-0B700A8B0127}" dt="2023-10-03T18:33:32.317" v="14" actId="20577"/>
        <pc:sldMkLst>
          <pc:docMk/>
          <pc:sldMk cId="1271652522" sldId="276"/>
        </pc:sldMkLst>
        <pc:spChg chg="mod">
          <ac:chgData name="Xinpeng Zhang" userId="ac5353f2-d294-4be7-9706-1c71e83de4dd" providerId="ADAL" clId="{393018AB-9945-EA4B-A06E-0B700A8B0127}" dt="2023-10-03T18:33:32.317" v="14" actId="20577"/>
          <ac:spMkLst>
            <pc:docMk/>
            <pc:sldMk cId="1271652522" sldId="276"/>
            <ac:spMk id="3" creationId="{941ECBEE-E372-F436-502A-B5E168A669BD}"/>
          </ac:spMkLst>
        </pc:spChg>
      </pc:sldChg>
      <pc:sldChg chg="modSp">
        <pc:chgData name="Xinpeng Zhang" userId="ac5353f2-d294-4be7-9706-1c71e83de4dd" providerId="ADAL" clId="{393018AB-9945-EA4B-A06E-0B700A8B0127}" dt="2023-10-03T18:37:43.007" v="18" actId="20577"/>
        <pc:sldMkLst>
          <pc:docMk/>
          <pc:sldMk cId="3906045036" sldId="280"/>
        </pc:sldMkLst>
        <pc:spChg chg="mod">
          <ac:chgData name="Xinpeng Zhang" userId="ac5353f2-d294-4be7-9706-1c71e83de4dd" providerId="ADAL" clId="{393018AB-9945-EA4B-A06E-0B700A8B0127}" dt="2023-10-03T18:37:43.007" v="18" actId="20577"/>
          <ac:spMkLst>
            <pc:docMk/>
            <pc:sldMk cId="3906045036" sldId="280"/>
            <ac:spMk id="6" creationId="{0DFDB4FD-6653-8347-9BA7-5E2DC15A5EE7}"/>
          </ac:spMkLst>
        </pc:spChg>
      </pc:sldChg>
      <pc:sldChg chg="modSp">
        <pc:chgData name="Xinpeng Zhang" userId="ac5353f2-d294-4be7-9706-1c71e83de4dd" providerId="ADAL" clId="{393018AB-9945-EA4B-A06E-0B700A8B0127}" dt="2023-10-03T20:26:41.713" v="23" actId="20577"/>
        <pc:sldMkLst>
          <pc:docMk/>
          <pc:sldMk cId="4278129471" sldId="295"/>
        </pc:sldMkLst>
        <pc:spChg chg="mod">
          <ac:chgData name="Xinpeng Zhang" userId="ac5353f2-d294-4be7-9706-1c71e83de4dd" providerId="ADAL" clId="{393018AB-9945-EA4B-A06E-0B700A8B0127}" dt="2023-10-03T20:26:41.713" v="23" actId="20577"/>
          <ac:spMkLst>
            <pc:docMk/>
            <pc:sldMk cId="4278129471" sldId="295"/>
            <ac:spMk id="6" creationId="{0D5F2A7A-63D3-A84E-80B9-276266791BA5}"/>
          </ac:spMkLst>
        </pc:spChg>
      </pc:sldChg>
      <pc:sldChg chg="addSp delSp modSp mod modAnim">
        <pc:chgData name="Xinpeng Zhang" userId="ac5353f2-d294-4be7-9706-1c71e83de4dd" providerId="ADAL" clId="{393018AB-9945-EA4B-A06E-0B700A8B0127}" dt="2023-10-03T23:40:25.178" v="626" actId="14100"/>
        <pc:sldMkLst>
          <pc:docMk/>
          <pc:sldMk cId="3134071839" sldId="303"/>
        </pc:sldMkLst>
        <pc:spChg chg="mod">
          <ac:chgData name="Xinpeng Zhang" userId="ac5353f2-d294-4be7-9706-1c71e83de4dd" providerId="ADAL" clId="{393018AB-9945-EA4B-A06E-0B700A8B0127}" dt="2023-10-03T23:40:25.178" v="626" actId="14100"/>
          <ac:spMkLst>
            <pc:docMk/>
            <pc:sldMk cId="3134071839" sldId="303"/>
            <ac:spMk id="6" creationId="{0D5F2A7A-63D3-A84E-80B9-276266791BA5}"/>
          </ac:spMkLst>
        </pc:spChg>
        <pc:spChg chg="add del mod">
          <ac:chgData name="Xinpeng Zhang" userId="ac5353f2-d294-4be7-9706-1c71e83de4dd" providerId="ADAL" clId="{393018AB-9945-EA4B-A06E-0B700A8B0127}" dt="2023-10-03T23:38:21.707" v="442" actId="478"/>
          <ac:spMkLst>
            <pc:docMk/>
            <pc:sldMk cId="3134071839" sldId="303"/>
            <ac:spMk id="9" creationId="{8EBD9815-5512-8D94-FEB4-60798C0C333B}"/>
          </ac:spMkLst>
        </pc:spChg>
        <pc:spChg chg="add del mod">
          <ac:chgData name="Xinpeng Zhang" userId="ac5353f2-d294-4be7-9706-1c71e83de4dd" providerId="ADAL" clId="{393018AB-9945-EA4B-A06E-0B700A8B0127}" dt="2023-10-03T23:38:24.683" v="443" actId="478"/>
          <ac:spMkLst>
            <pc:docMk/>
            <pc:sldMk cId="3134071839" sldId="303"/>
            <ac:spMk id="11" creationId="{B865C6A1-72B2-0F2A-5BE4-06F1AA58A587}"/>
          </ac:spMkLst>
        </pc:spChg>
        <pc:picChg chg="del mod">
          <ac:chgData name="Xinpeng Zhang" userId="ac5353f2-d294-4be7-9706-1c71e83de4dd" providerId="ADAL" clId="{393018AB-9945-EA4B-A06E-0B700A8B0127}" dt="2023-10-03T22:43:52.848" v="40" actId="478"/>
          <ac:picMkLst>
            <pc:docMk/>
            <pc:sldMk cId="3134071839" sldId="303"/>
            <ac:picMk id="2" creationId="{8F18AE18-3CFC-6B4A-8E25-44A40F29FF03}"/>
          </ac:picMkLst>
        </pc:picChg>
        <pc:picChg chg="add del mod">
          <ac:chgData name="Xinpeng Zhang" userId="ac5353f2-d294-4be7-9706-1c71e83de4dd" providerId="ADAL" clId="{393018AB-9945-EA4B-A06E-0B700A8B0127}" dt="2023-10-03T23:38:18.905" v="439" actId="478"/>
          <ac:picMkLst>
            <pc:docMk/>
            <pc:sldMk cId="3134071839" sldId="303"/>
            <ac:picMk id="4" creationId="{35A55156-197F-E536-6747-6AD8D42138AB}"/>
          </ac:picMkLst>
        </pc:picChg>
        <pc:picChg chg="add del mod">
          <ac:chgData name="Xinpeng Zhang" userId="ac5353f2-d294-4be7-9706-1c71e83de4dd" providerId="ADAL" clId="{393018AB-9945-EA4B-A06E-0B700A8B0127}" dt="2023-10-03T23:38:20.480" v="441" actId="478"/>
          <ac:picMkLst>
            <pc:docMk/>
            <pc:sldMk cId="3134071839" sldId="303"/>
            <ac:picMk id="7" creationId="{6E6CB8D2-5F87-4FE3-8D61-2482A9D2AE4A}"/>
          </ac:picMkLst>
        </pc:picChg>
        <pc:picChg chg="add mod">
          <ac:chgData name="Xinpeng Zhang" userId="ac5353f2-d294-4be7-9706-1c71e83de4dd" providerId="ADAL" clId="{393018AB-9945-EA4B-A06E-0B700A8B0127}" dt="2023-10-03T23:40:21.893" v="625" actId="14100"/>
          <ac:picMkLst>
            <pc:docMk/>
            <pc:sldMk cId="3134071839" sldId="303"/>
            <ac:picMk id="13" creationId="{CC4A0418-483F-BE68-898B-1DE54B09FD84}"/>
          </ac:picMkLst>
        </pc:picChg>
      </pc:sldChg>
      <pc:sldChg chg="delSp modSp new mod">
        <pc:chgData name="Xinpeng Zhang" userId="ac5353f2-d294-4be7-9706-1c71e83de4dd" providerId="ADAL" clId="{393018AB-9945-EA4B-A06E-0B700A8B0127}" dt="2023-10-03T23:03:47.431" v="420" actId="1076"/>
        <pc:sldMkLst>
          <pc:docMk/>
          <pc:sldMk cId="1241869559" sldId="305"/>
        </pc:sldMkLst>
        <pc:spChg chg="del mod">
          <ac:chgData name="Xinpeng Zhang" userId="ac5353f2-d294-4be7-9706-1c71e83de4dd" providerId="ADAL" clId="{393018AB-9945-EA4B-A06E-0B700A8B0127}" dt="2023-10-03T23:03:44.939" v="419" actId="478"/>
          <ac:spMkLst>
            <pc:docMk/>
            <pc:sldMk cId="1241869559" sldId="305"/>
            <ac:spMk id="2" creationId="{8A617F6F-3D5B-D2A0-E5D1-F98A1281CDC2}"/>
          </ac:spMkLst>
        </pc:spChg>
        <pc:spChg chg="mod">
          <ac:chgData name="Xinpeng Zhang" userId="ac5353f2-d294-4be7-9706-1c71e83de4dd" providerId="ADAL" clId="{393018AB-9945-EA4B-A06E-0B700A8B0127}" dt="2023-10-03T23:03:47.431" v="420" actId="1076"/>
          <ac:spMkLst>
            <pc:docMk/>
            <pc:sldMk cId="1241869559" sldId="305"/>
            <ac:spMk id="3" creationId="{7142A0D9-C754-95F2-8DEC-E1036F95E5F0}"/>
          </ac:spMkLst>
        </pc:spChg>
      </pc:sldChg>
      <pc:sldChg chg="modSp add ord modAnim">
        <pc:chgData name="Xinpeng Zhang" userId="ac5353f2-d294-4be7-9706-1c71e83de4dd" providerId="ADAL" clId="{393018AB-9945-EA4B-A06E-0B700A8B0127}" dt="2023-10-03T22:43:45.840" v="34" actId="20578"/>
        <pc:sldMkLst>
          <pc:docMk/>
          <pc:sldMk cId="720389034" sldId="306"/>
        </pc:sldMkLst>
        <pc:spChg chg="mod">
          <ac:chgData name="Xinpeng Zhang" userId="ac5353f2-d294-4be7-9706-1c71e83de4dd" providerId="ADAL" clId="{393018AB-9945-EA4B-A06E-0B700A8B0127}" dt="2023-10-03T22:43:43.401" v="33" actId="20577"/>
          <ac:spMkLst>
            <pc:docMk/>
            <pc:sldMk cId="720389034" sldId="306"/>
            <ac:spMk id="6" creationId="{0D5F2A7A-63D3-A84E-80B9-276266791BA5}"/>
          </ac:spMkLst>
        </pc:spChg>
      </pc:sldChg>
      <pc:sldChg chg="addSp modSp add mod modAnim">
        <pc:chgData name="Xinpeng Zhang" userId="ac5353f2-d294-4be7-9706-1c71e83de4dd" providerId="ADAL" clId="{393018AB-9945-EA4B-A06E-0B700A8B0127}" dt="2023-10-04T22:10:50.662" v="1140" actId="20577"/>
        <pc:sldMkLst>
          <pc:docMk/>
          <pc:sldMk cId="313672669" sldId="307"/>
        </pc:sldMkLst>
        <pc:spChg chg="add mod">
          <ac:chgData name="Xinpeng Zhang" userId="ac5353f2-d294-4be7-9706-1c71e83de4dd" providerId="ADAL" clId="{393018AB-9945-EA4B-A06E-0B700A8B0127}" dt="2023-10-04T22:10:50.662" v="1140" actId="20577"/>
          <ac:spMkLst>
            <pc:docMk/>
            <pc:sldMk cId="313672669" sldId="307"/>
            <ac:spMk id="3" creationId="{1D1486B2-42A4-ABFC-F7C9-C31276AAF46C}"/>
          </ac:spMkLst>
        </pc:spChg>
        <pc:spChg chg="mod">
          <ac:chgData name="Xinpeng Zhang" userId="ac5353f2-d294-4be7-9706-1c71e83de4dd" providerId="ADAL" clId="{393018AB-9945-EA4B-A06E-0B700A8B0127}" dt="2023-10-03T23:44:16.210" v="887" actId="20577"/>
          <ac:spMkLst>
            <pc:docMk/>
            <pc:sldMk cId="313672669" sldId="307"/>
            <ac:spMk id="6" creationId="{0D5F2A7A-63D3-A84E-80B9-276266791BA5}"/>
          </ac:spMkLst>
        </pc:spChg>
        <pc:spChg chg="add mod">
          <ac:chgData name="Xinpeng Zhang" userId="ac5353f2-d294-4be7-9706-1c71e83de4dd" providerId="ADAL" clId="{393018AB-9945-EA4B-A06E-0B700A8B0127}" dt="2023-10-03T23:44:50.449" v="894" actId="108"/>
          <ac:spMkLst>
            <pc:docMk/>
            <pc:sldMk cId="313672669" sldId="307"/>
            <ac:spMk id="8" creationId="{A565B353-AA5E-397B-77E9-E395F8370A13}"/>
          </ac:spMkLst>
        </pc:spChg>
        <pc:spChg chg="mod">
          <ac:chgData name="Xinpeng Zhang" userId="ac5353f2-d294-4be7-9706-1c71e83de4dd" providerId="ADAL" clId="{393018AB-9945-EA4B-A06E-0B700A8B0127}" dt="2023-10-03T23:05:39.239" v="425" actId="1076"/>
          <ac:spMkLst>
            <pc:docMk/>
            <pc:sldMk cId="313672669" sldId="307"/>
            <ac:spMk id="9" creationId="{8EBD9815-5512-8D94-FEB4-60798C0C333B}"/>
          </ac:spMkLst>
        </pc:spChg>
        <pc:spChg chg="mod">
          <ac:chgData name="Xinpeng Zhang" userId="ac5353f2-d294-4be7-9706-1c71e83de4dd" providerId="ADAL" clId="{393018AB-9945-EA4B-A06E-0B700A8B0127}" dt="2023-10-03T23:05:47.712" v="430" actId="1076"/>
          <ac:spMkLst>
            <pc:docMk/>
            <pc:sldMk cId="313672669" sldId="307"/>
            <ac:spMk id="11" creationId="{B865C6A1-72B2-0F2A-5BE4-06F1AA58A587}"/>
          </ac:spMkLst>
        </pc:spChg>
        <pc:picChg chg="mod">
          <ac:chgData name="Xinpeng Zhang" userId="ac5353f2-d294-4be7-9706-1c71e83de4dd" providerId="ADAL" clId="{393018AB-9945-EA4B-A06E-0B700A8B0127}" dt="2023-10-03T23:05:45.819" v="429" actId="1076"/>
          <ac:picMkLst>
            <pc:docMk/>
            <pc:sldMk cId="313672669" sldId="307"/>
            <ac:picMk id="4" creationId="{35A55156-197F-E536-6747-6AD8D42138AB}"/>
          </ac:picMkLst>
        </pc:picChg>
        <pc:cxnChg chg="add mod">
          <ac:chgData name="Xinpeng Zhang" userId="ac5353f2-d294-4be7-9706-1c71e83de4dd" providerId="ADAL" clId="{393018AB-9945-EA4B-A06E-0B700A8B0127}" dt="2023-10-04T22:10:33.354" v="1119" actId="14100"/>
          <ac:cxnSpMkLst>
            <pc:docMk/>
            <pc:sldMk cId="313672669" sldId="307"/>
            <ac:cxnSpMk id="12" creationId="{13712A94-F697-2435-3C34-A106167C6538}"/>
          </ac:cxnSpMkLst>
        </pc:cxnChg>
        <pc:cxnChg chg="add mod">
          <ac:chgData name="Xinpeng Zhang" userId="ac5353f2-d294-4be7-9706-1c71e83de4dd" providerId="ADAL" clId="{393018AB-9945-EA4B-A06E-0B700A8B0127}" dt="2023-10-04T22:10:29.855" v="1118" actId="14100"/>
          <ac:cxnSpMkLst>
            <pc:docMk/>
            <pc:sldMk cId="313672669" sldId="307"/>
            <ac:cxnSpMk id="14" creationId="{2A45B0BE-6952-4D0C-4B47-D76450535CE2}"/>
          </ac:cxnSpMkLst>
        </pc:cxnChg>
      </pc:sldChg>
      <pc:sldChg chg="addSp delSp modSp new mod modAnim">
        <pc:chgData name="Xinpeng Zhang" userId="ac5353f2-d294-4be7-9706-1c71e83de4dd" providerId="ADAL" clId="{393018AB-9945-EA4B-A06E-0B700A8B0127}" dt="2023-10-04T22:11:53.370" v="1142" actId="207"/>
        <pc:sldMkLst>
          <pc:docMk/>
          <pc:sldMk cId="4092266178" sldId="308"/>
        </pc:sldMkLst>
        <pc:spChg chg="del">
          <ac:chgData name="Xinpeng Zhang" userId="ac5353f2-d294-4be7-9706-1c71e83de4dd" providerId="ADAL" clId="{393018AB-9945-EA4B-A06E-0B700A8B0127}" dt="2023-10-03T23:29:44.245" v="435"/>
          <ac:spMkLst>
            <pc:docMk/>
            <pc:sldMk cId="4092266178" sldId="308"/>
            <ac:spMk id="3" creationId="{3E3AB57E-C0CD-DA6A-7E20-AF5D31767295}"/>
          </ac:spMkLst>
        </pc:spChg>
        <pc:spChg chg="add del">
          <ac:chgData name="Xinpeng Zhang" userId="ac5353f2-d294-4be7-9706-1c71e83de4dd" providerId="ADAL" clId="{393018AB-9945-EA4B-A06E-0B700A8B0127}" dt="2023-10-03T23:29:38.146" v="434" actId="22"/>
          <ac:spMkLst>
            <pc:docMk/>
            <pc:sldMk cId="4092266178" sldId="308"/>
            <ac:spMk id="5" creationId="{983295B1-A1F2-9E1F-697C-6F42F6B1A69C}"/>
          </ac:spMkLst>
        </pc:spChg>
        <pc:spChg chg="add">
          <ac:chgData name="Xinpeng Zhang" userId="ac5353f2-d294-4be7-9706-1c71e83de4dd" providerId="ADAL" clId="{393018AB-9945-EA4B-A06E-0B700A8B0127}" dt="2023-10-03T23:51:12.118" v="1025" actId="11529"/>
          <ac:spMkLst>
            <pc:docMk/>
            <pc:sldMk cId="4092266178" sldId="308"/>
            <ac:spMk id="10" creationId="{90C14FC5-33C6-3C43-6D50-5FA6C30FA425}"/>
          </ac:spMkLst>
        </pc:spChg>
        <pc:spChg chg="mod">
          <ac:chgData name="Xinpeng Zhang" userId="ac5353f2-d294-4be7-9706-1c71e83de4dd" providerId="ADAL" clId="{393018AB-9945-EA4B-A06E-0B700A8B0127}" dt="2023-10-04T22:11:53.370" v="1142" actId="207"/>
          <ac:spMkLst>
            <pc:docMk/>
            <pc:sldMk cId="4092266178" sldId="308"/>
            <ac:spMk id="12" creationId="{BA2137CB-F8A3-0B42-A1E0-70C0F24FFE4C}"/>
          </ac:spMkLst>
        </pc:spChg>
        <pc:picChg chg="add mod">
          <ac:chgData name="Xinpeng Zhang" userId="ac5353f2-d294-4be7-9706-1c71e83de4dd" providerId="ADAL" clId="{393018AB-9945-EA4B-A06E-0B700A8B0127}" dt="2023-10-03T23:49:57.416" v="1021" actId="1076"/>
          <ac:picMkLst>
            <pc:docMk/>
            <pc:sldMk cId="4092266178" sldId="308"/>
            <ac:picMk id="7" creationId="{A3D63B88-D82A-41FC-F733-AF962AC58089}"/>
          </ac:picMkLst>
        </pc:picChg>
        <pc:picChg chg="add mod">
          <ac:chgData name="Xinpeng Zhang" userId="ac5353f2-d294-4be7-9706-1c71e83de4dd" providerId="ADAL" clId="{393018AB-9945-EA4B-A06E-0B700A8B0127}" dt="2023-10-03T23:51:04.429" v="1024" actId="1076"/>
          <ac:picMkLst>
            <pc:docMk/>
            <pc:sldMk cId="4092266178" sldId="308"/>
            <ac:picMk id="9" creationId="{22032740-478C-55D9-CBEA-8611A3E75AA0}"/>
          </ac:picMkLst>
        </pc:picChg>
      </pc:sldChg>
      <pc:sldChg chg="addSp delSp modSp add mod modAnim">
        <pc:chgData name="Xinpeng Zhang" userId="ac5353f2-d294-4be7-9706-1c71e83de4dd" providerId="ADAL" clId="{393018AB-9945-EA4B-A06E-0B700A8B0127}" dt="2023-10-04T22:12:12.680" v="1159" actId="207"/>
        <pc:sldMkLst>
          <pc:docMk/>
          <pc:sldMk cId="3693603961" sldId="309"/>
        </pc:sldMkLst>
        <pc:spChg chg="del">
          <ac:chgData name="Xinpeng Zhang" userId="ac5353f2-d294-4be7-9706-1c71e83de4dd" providerId="ADAL" clId="{393018AB-9945-EA4B-A06E-0B700A8B0127}" dt="2023-10-03T23:46:44.244" v="940" actId="478"/>
          <ac:spMkLst>
            <pc:docMk/>
            <pc:sldMk cId="3693603961" sldId="309"/>
            <ac:spMk id="3" creationId="{1D1486B2-42A4-ABFC-F7C9-C31276AAF46C}"/>
          </ac:spMkLst>
        </pc:spChg>
        <pc:spChg chg="mod">
          <ac:chgData name="Xinpeng Zhang" userId="ac5353f2-d294-4be7-9706-1c71e83de4dd" providerId="ADAL" clId="{393018AB-9945-EA4B-A06E-0B700A8B0127}" dt="2023-10-04T22:12:12.680" v="1159" actId="207"/>
          <ac:spMkLst>
            <pc:docMk/>
            <pc:sldMk cId="3693603961" sldId="309"/>
            <ac:spMk id="6" creationId="{0D5F2A7A-63D3-A84E-80B9-276266791BA5}"/>
          </ac:spMkLst>
        </pc:spChg>
        <pc:spChg chg="del">
          <ac:chgData name="Xinpeng Zhang" userId="ac5353f2-d294-4be7-9706-1c71e83de4dd" providerId="ADAL" clId="{393018AB-9945-EA4B-A06E-0B700A8B0127}" dt="2023-10-03T23:46:41.580" v="938" actId="478"/>
          <ac:spMkLst>
            <pc:docMk/>
            <pc:sldMk cId="3693603961" sldId="309"/>
            <ac:spMk id="8" creationId="{A565B353-AA5E-397B-77E9-E395F8370A13}"/>
          </ac:spMkLst>
        </pc:spChg>
        <pc:spChg chg="del">
          <ac:chgData name="Xinpeng Zhang" userId="ac5353f2-d294-4be7-9706-1c71e83de4dd" providerId="ADAL" clId="{393018AB-9945-EA4B-A06E-0B700A8B0127}" dt="2023-10-03T23:46:10.022" v="932" actId="478"/>
          <ac:spMkLst>
            <pc:docMk/>
            <pc:sldMk cId="3693603961" sldId="309"/>
            <ac:spMk id="9" creationId="{8EBD9815-5512-8D94-FEB4-60798C0C333B}"/>
          </ac:spMkLst>
        </pc:spChg>
        <pc:spChg chg="del">
          <ac:chgData name="Xinpeng Zhang" userId="ac5353f2-d294-4be7-9706-1c71e83de4dd" providerId="ADAL" clId="{393018AB-9945-EA4B-A06E-0B700A8B0127}" dt="2023-10-03T23:46:07.972" v="930" actId="478"/>
          <ac:spMkLst>
            <pc:docMk/>
            <pc:sldMk cId="3693603961" sldId="309"/>
            <ac:spMk id="11" creationId="{B865C6A1-72B2-0F2A-5BE4-06F1AA58A587}"/>
          </ac:spMkLst>
        </pc:spChg>
        <pc:picChg chg="del">
          <ac:chgData name="Xinpeng Zhang" userId="ac5353f2-d294-4be7-9706-1c71e83de4dd" providerId="ADAL" clId="{393018AB-9945-EA4B-A06E-0B700A8B0127}" dt="2023-10-03T23:46:08.491" v="931" actId="478"/>
          <ac:picMkLst>
            <pc:docMk/>
            <pc:sldMk cId="3693603961" sldId="309"/>
            <ac:picMk id="4" creationId="{35A55156-197F-E536-6747-6AD8D42138AB}"/>
          </ac:picMkLst>
        </pc:picChg>
        <pc:picChg chg="add mod">
          <ac:chgData name="Xinpeng Zhang" userId="ac5353f2-d294-4be7-9706-1c71e83de4dd" providerId="ADAL" clId="{393018AB-9945-EA4B-A06E-0B700A8B0127}" dt="2023-10-03T23:49:39.304" v="1015" actId="1076"/>
          <ac:picMkLst>
            <pc:docMk/>
            <pc:sldMk cId="3693603961" sldId="309"/>
            <ac:picMk id="5" creationId="{3F1CFCC0-74F4-9142-5B3B-F6BB67360C87}"/>
          </ac:picMkLst>
        </pc:picChg>
        <pc:picChg chg="del">
          <ac:chgData name="Xinpeng Zhang" userId="ac5353f2-d294-4be7-9706-1c71e83de4dd" providerId="ADAL" clId="{393018AB-9945-EA4B-A06E-0B700A8B0127}" dt="2023-10-03T23:46:10.467" v="933" actId="478"/>
          <ac:picMkLst>
            <pc:docMk/>
            <pc:sldMk cId="3693603961" sldId="309"/>
            <ac:picMk id="7" creationId="{6E6CB8D2-5F87-4FE3-8D61-2482A9D2AE4A}"/>
          </ac:picMkLst>
        </pc:picChg>
        <pc:picChg chg="add mod">
          <ac:chgData name="Xinpeng Zhang" userId="ac5353f2-d294-4be7-9706-1c71e83de4dd" providerId="ADAL" clId="{393018AB-9945-EA4B-A06E-0B700A8B0127}" dt="2023-10-03T23:49:40.102" v="1016" actId="1076"/>
          <ac:picMkLst>
            <pc:docMk/>
            <pc:sldMk cId="3693603961" sldId="309"/>
            <ac:picMk id="13" creationId="{70CD985E-C423-A957-F354-9ED281FF8B16}"/>
          </ac:picMkLst>
        </pc:picChg>
        <pc:cxnChg chg="del">
          <ac:chgData name="Xinpeng Zhang" userId="ac5353f2-d294-4be7-9706-1c71e83de4dd" providerId="ADAL" clId="{393018AB-9945-EA4B-A06E-0B700A8B0127}" dt="2023-10-03T23:46:42.769" v="939" actId="478"/>
          <ac:cxnSpMkLst>
            <pc:docMk/>
            <pc:sldMk cId="3693603961" sldId="309"/>
            <ac:cxnSpMk id="12" creationId="{13712A94-F697-2435-3C34-A106167C6538}"/>
          </ac:cxnSpMkLst>
        </pc:cxnChg>
        <pc:cxnChg chg="del">
          <ac:chgData name="Xinpeng Zhang" userId="ac5353f2-d294-4be7-9706-1c71e83de4dd" providerId="ADAL" clId="{393018AB-9945-EA4B-A06E-0B700A8B0127}" dt="2023-10-03T23:46:40.354" v="937" actId="478"/>
          <ac:cxnSpMkLst>
            <pc:docMk/>
            <pc:sldMk cId="3693603961" sldId="309"/>
            <ac:cxnSpMk id="14" creationId="{2A45B0BE-6952-4D0C-4B47-D76450535CE2}"/>
          </ac:cxnSpMkLst>
        </pc:cxnChg>
      </pc:sldChg>
      <pc:sldChg chg="addSp delSp modSp mod">
        <pc:chgData name="Xinpeng Zhang" userId="ac5353f2-d294-4be7-9706-1c71e83de4dd" providerId="ADAL" clId="{393018AB-9945-EA4B-A06E-0B700A8B0127}" dt="2023-10-04T21:29:42.341" v="1032" actId="1076"/>
        <pc:sldMkLst>
          <pc:docMk/>
          <pc:sldMk cId="3335232167" sldId="310"/>
        </pc:sldMkLst>
        <pc:picChg chg="del">
          <ac:chgData name="Xinpeng Zhang" userId="ac5353f2-d294-4be7-9706-1c71e83de4dd" providerId="ADAL" clId="{393018AB-9945-EA4B-A06E-0B700A8B0127}" dt="2023-10-04T21:29:29.889" v="1029" actId="478"/>
          <ac:picMkLst>
            <pc:docMk/>
            <pc:sldMk cId="3335232167" sldId="310"/>
            <ac:picMk id="2" creationId="{3D1C2C7B-A811-1847-98D9-415588A7BFDE}"/>
          </ac:picMkLst>
        </pc:picChg>
        <pc:picChg chg="add mod">
          <ac:chgData name="Xinpeng Zhang" userId="ac5353f2-d294-4be7-9706-1c71e83de4dd" providerId="ADAL" clId="{393018AB-9945-EA4B-A06E-0B700A8B0127}" dt="2023-10-04T21:29:42.341" v="1032" actId="1076"/>
          <ac:picMkLst>
            <pc:docMk/>
            <pc:sldMk cId="3335232167" sldId="310"/>
            <ac:picMk id="4" creationId="{749A16BC-B297-183C-2515-6F4C3DA7DF98}"/>
          </ac:picMkLst>
        </pc:picChg>
      </pc:sldChg>
      <pc:sldChg chg="add del">
        <pc:chgData name="Xinpeng Zhang" userId="ac5353f2-d294-4be7-9706-1c71e83de4dd" providerId="ADAL" clId="{393018AB-9945-EA4B-A06E-0B700A8B0127}" dt="2023-10-04T22:11:39.654" v="1141" actId="2696"/>
        <pc:sldMkLst>
          <pc:docMk/>
          <pc:sldMk cId="2593103754" sldId="311"/>
        </pc:sldMkLst>
      </pc:sldChg>
    </pc:docChg>
  </pc:docChgLst>
  <pc:docChgLst>
    <pc:chgData name="Xinpeng Zhang" userId="ac5353f2-d294-4be7-9706-1c71e83de4dd" providerId="ADAL" clId="{3C6FAA54-3D2C-9D4C-9C06-20B7F7A722F1}"/>
    <pc:docChg chg="undo custSel mod addSld delSld modSld sldOrd">
      <pc:chgData name="Xinpeng Zhang" userId="ac5353f2-d294-4be7-9706-1c71e83de4dd" providerId="ADAL" clId="{3C6FAA54-3D2C-9D4C-9C06-20B7F7A722F1}" dt="2023-10-04T18:47:10.010" v="6249" actId="1076"/>
      <pc:docMkLst>
        <pc:docMk/>
      </pc:docMkLst>
      <pc:sldChg chg="addSp delSp modSp mod modAnim">
        <pc:chgData name="Xinpeng Zhang" userId="ac5353f2-d294-4be7-9706-1c71e83de4dd" providerId="ADAL" clId="{3C6FAA54-3D2C-9D4C-9C06-20B7F7A722F1}" dt="2023-10-03T08:08:15.914" v="5262"/>
        <pc:sldMkLst>
          <pc:docMk/>
          <pc:sldMk cId="1257137526" sldId="257"/>
        </pc:sldMkLst>
        <pc:spChg chg="del">
          <ac:chgData name="Xinpeng Zhang" userId="ac5353f2-d294-4be7-9706-1c71e83de4dd" providerId="ADAL" clId="{3C6FAA54-3D2C-9D4C-9C06-20B7F7A722F1}" dt="2023-10-03T06:26:46.287" v="1042" actId="478"/>
          <ac:spMkLst>
            <pc:docMk/>
            <pc:sldMk cId="1257137526" sldId="257"/>
            <ac:spMk id="2" creationId="{CF8CFA10-2D10-E052-3B09-07113E84E00A}"/>
          </ac:spMkLst>
        </pc:spChg>
        <pc:spChg chg="del mod">
          <ac:chgData name="Xinpeng Zhang" userId="ac5353f2-d294-4be7-9706-1c71e83de4dd" providerId="ADAL" clId="{3C6FAA54-3D2C-9D4C-9C06-20B7F7A722F1}" dt="2023-10-03T06:26:49.010" v="1044" actId="478"/>
          <ac:spMkLst>
            <pc:docMk/>
            <pc:sldMk cId="1257137526" sldId="257"/>
            <ac:spMk id="3" creationId="{941ECBEE-E372-F436-502A-B5E168A669BD}"/>
          </ac:spMkLst>
        </pc:spChg>
        <pc:spChg chg="add mod">
          <ac:chgData name="Xinpeng Zhang" userId="ac5353f2-d294-4be7-9706-1c71e83de4dd" providerId="ADAL" clId="{3C6FAA54-3D2C-9D4C-9C06-20B7F7A722F1}" dt="2023-10-03T06:32:14.365" v="1258" actId="1076"/>
          <ac:spMkLst>
            <pc:docMk/>
            <pc:sldMk cId="1257137526" sldId="257"/>
            <ac:spMk id="6" creationId="{3E3FDFCC-6129-C744-B573-EC779BDB4A4D}"/>
          </ac:spMkLst>
        </pc:spChg>
        <pc:spChg chg="add mod">
          <ac:chgData name="Xinpeng Zhang" userId="ac5353f2-d294-4be7-9706-1c71e83de4dd" providerId="ADAL" clId="{3C6FAA54-3D2C-9D4C-9C06-20B7F7A722F1}" dt="2023-10-03T06:31:54.472" v="1249" actId="20577"/>
          <ac:spMkLst>
            <pc:docMk/>
            <pc:sldMk cId="1257137526" sldId="257"/>
            <ac:spMk id="7" creationId="{D273C24D-D3BE-3F49-966E-DD426C88BAED}"/>
          </ac:spMkLst>
        </pc:spChg>
        <pc:picChg chg="add mod">
          <ac:chgData name="Xinpeng Zhang" userId="ac5353f2-d294-4be7-9706-1c71e83de4dd" providerId="ADAL" clId="{3C6FAA54-3D2C-9D4C-9C06-20B7F7A722F1}" dt="2023-10-03T06:32:20.470" v="1261" actId="1076"/>
          <ac:picMkLst>
            <pc:docMk/>
            <pc:sldMk cId="1257137526" sldId="257"/>
            <ac:picMk id="5" creationId="{FB78667A-531C-3144-8933-7793EEF2F167}"/>
          </ac:picMkLst>
        </pc:picChg>
        <pc:picChg chg="add mod">
          <ac:chgData name="Xinpeng Zhang" userId="ac5353f2-d294-4be7-9706-1c71e83de4dd" providerId="ADAL" clId="{3C6FAA54-3D2C-9D4C-9C06-20B7F7A722F1}" dt="2023-10-03T06:32:19.079" v="1260" actId="1076"/>
          <ac:picMkLst>
            <pc:docMk/>
            <pc:sldMk cId="1257137526" sldId="257"/>
            <ac:picMk id="8" creationId="{11B708F1-1DFA-4F4C-8199-55EE553112D3}"/>
          </ac:picMkLst>
        </pc:picChg>
        <pc:picChg chg="mod">
          <ac:chgData name="Xinpeng Zhang" userId="ac5353f2-d294-4be7-9706-1c71e83de4dd" providerId="ADAL" clId="{3C6FAA54-3D2C-9D4C-9C06-20B7F7A722F1}" dt="2023-10-03T06:31:58.787" v="1251" actId="1076"/>
          <ac:picMkLst>
            <pc:docMk/>
            <pc:sldMk cId="1257137526" sldId="257"/>
            <ac:picMk id="9" creationId="{0D1494F3-9C4D-1162-8816-36C34C549017}"/>
          </ac:picMkLst>
        </pc:picChg>
      </pc:sldChg>
      <pc:sldChg chg="delSp del mod">
        <pc:chgData name="Xinpeng Zhang" userId="ac5353f2-d294-4be7-9706-1c71e83de4dd" providerId="ADAL" clId="{3C6FAA54-3D2C-9D4C-9C06-20B7F7A722F1}" dt="2023-10-03T06:29:33.843" v="1222" actId="2696"/>
        <pc:sldMkLst>
          <pc:docMk/>
          <pc:sldMk cId="1134208045" sldId="258"/>
        </pc:sldMkLst>
        <pc:picChg chg="del">
          <ac:chgData name="Xinpeng Zhang" userId="ac5353f2-d294-4be7-9706-1c71e83de4dd" providerId="ADAL" clId="{3C6FAA54-3D2C-9D4C-9C06-20B7F7A722F1}" dt="2023-10-03T06:29:32.374" v="1221" actId="478"/>
          <ac:picMkLst>
            <pc:docMk/>
            <pc:sldMk cId="1134208045" sldId="258"/>
            <ac:picMk id="5" creationId="{267A78C9-C900-D1F2-1861-D19EFDE74223}"/>
          </ac:picMkLst>
        </pc:picChg>
      </pc:sldChg>
      <pc:sldChg chg="addSp delSp modSp mod modAnim">
        <pc:chgData name="Xinpeng Zhang" userId="ac5353f2-d294-4be7-9706-1c71e83de4dd" providerId="ADAL" clId="{3C6FAA54-3D2C-9D4C-9C06-20B7F7A722F1}" dt="2023-10-03T08:08:41.985" v="5267"/>
        <pc:sldMkLst>
          <pc:docMk/>
          <pc:sldMk cId="2645454013" sldId="259"/>
        </pc:sldMkLst>
        <pc:spChg chg="del">
          <ac:chgData name="Xinpeng Zhang" userId="ac5353f2-d294-4be7-9706-1c71e83de4dd" providerId="ADAL" clId="{3C6FAA54-3D2C-9D4C-9C06-20B7F7A722F1}" dt="2023-10-03T06:33:36.139" v="1267" actId="478"/>
          <ac:spMkLst>
            <pc:docMk/>
            <pc:sldMk cId="2645454013" sldId="259"/>
            <ac:spMk id="2" creationId="{FAB0FA3C-A34A-D808-2605-87D43BB1945F}"/>
          </ac:spMkLst>
        </pc:spChg>
        <pc:spChg chg="add del mod">
          <ac:chgData name="Xinpeng Zhang" userId="ac5353f2-d294-4be7-9706-1c71e83de4dd" providerId="ADAL" clId="{3C6FAA54-3D2C-9D4C-9C06-20B7F7A722F1}" dt="2023-10-03T06:33:37.247" v="1268" actId="478"/>
          <ac:spMkLst>
            <pc:docMk/>
            <pc:sldMk cId="2645454013" sldId="259"/>
            <ac:spMk id="5" creationId="{69BBB6F1-7BC8-414B-B755-C29042B7965C}"/>
          </ac:spMkLst>
        </pc:spChg>
        <pc:spChg chg="add mod">
          <ac:chgData name="Xinpeng Zhang" userId="ac5353f2-d294-4be7-9706-1c71e83de4dd" providerId="ADAL" clId="{3C6FAA54-3D2C-9D4C-9C06-20B7F7A722F1}" dt="2023-10-03T06:38:59.564" v="1583" actId="20577"/>
          <ac:spMkLst>
            <pc:docMk/>
            <pc:sldMk cId="2645454013" sldId="259"/>
            <ac:spMk id="8" creationId="{5AAD9C98-8449-D245-9976-8C6BDC813080}"/>
          </ac:spMkLst>
        </pc:spChg>
        <pc:picChg chg="add mod modCrop">
          <ac:chgData name="Xinpeng Zhang" userId="ac5353f2-d294-4be7-9706-1c71e83de4dd" providerId="ADAL" clId="{3C6FAA54-3D2C-9D4C-9C06-20B7F7A722F1}" dt="2023-10-03T06:39:06.536" v="1586" actId="1076"/>
          <ac:picMkLst>
            <pc:docMk/>
            <pc:sldMk cId="2645454013" sldId="259"/>
            <ac:picMk id="4" creationId="{5EEA8135-C65C-3E4C-BFB3-C9E2E76F9894}"/>
          </ac:picMkLst>
        </pc:picChg>
        <pc:picChg chg="del">
          <ac:chgData name="Xinpeng Zhang" userId="ac5353f2-d294-4be7-9706-1c71e83de4dd" providerId="ADAL" clId="{3C6FAA54-3D2C-9D4C-9C06-20B7F7A722F1}" dt="2023-10-03T06:33:33.126" v="1266" actId="478"/>
          <ac:picMkLst>
            <pc:docMk/>
            <pc:sldMk cId="2645454013" sldId="259"/>
            <ac:picMk id="7" creationId="{B9E20BD9-5EAE-D227-6910-6185AECCB27E}"/>
          </ac:picMkLst>
        </pc:picChg>
        <pc:picChg chg="add mod">
          <ac:chgData name="Xinpeng Zhang" userId="ac5353f2-d294-4be7-9706-1c71e83de4dd" providerId="ADAL" clId="{3C6FAA54-3D2C-9D4C-9C06-20B7F7A722F1}" dt="2023-10-03T06:39:01.949" v="1584" actId="1076"/>
          <ac:picMkLst>
            <pc:docMk/>
            <pc:sldMk cId="2645454013" sldId="259"/>
            <ac:picMk id="9" creationId="{6D323CB0-9B59-1142-9842-5177031CCE4F}"/>
          </ac:picMkLst>
        </pc:picChg>
      </pc:sldChg>
      <pc:sldChg chg="addSp modSp del mod">
        <pc:chgData name="Xinpeng Zhang" userId="ac5353f2-d294-4be7-9706-1c71e83de4dd" providerId="ADAL" clId="{3C6FAA54-3D2C-9D4C-9C06-20B7F7A722F1}" dt="2023-10-03T06:54:17.678" v="2411" actId="2696"/>
        <pc:sldMkLst>
          <pc:docMk/>
          <pc:sldMk cId="2766866418" sldId="260"/>
        </pc:sldMkLst>
        <pc:spChg chg="add mod">
          <ac:chgData name="Xinpeng Zhang" userId="ac5353f2-d294-4be7-9706-1c71e83de4dd" providerId="ADAL" clId="{3C6FAA54-3D2C-9D4C-9C06-20B7F7A722F1}" dt="2023-10-03T02:51:21.594" v="27" actId="20577"/>
          <ac:spMkLst>
            <pc:docMk/>
            <pc:sldMk cId="2766866418" sldId="260"/>
            <ac:spMk id="2" creationId="{200B67BF-6225-0B43-8940-0A1A35DCA65D}"/>
          </ac:spMkLst>
        </pc:spChg>
      </pc:sldChg>
      <pc:sldChg chg="addSp modSp del mod">
        <pc:chgData name="Xinpeng Zhang" userId="ac5353f2-d294-4be7-9706-1c71e83de4dd" providerId="ADAL" clId="{3C6FAA54-3D2C-9D4C-9C06-20B7F7A722F1}" dt="2023-10-03T07:05:30.878" v="2899" actId="2696"/>
        <pc:sldMkLst>
          <pc:docMk/>
          <pc:sldMk cId="3718117487" sldId="261"/>
        </pc:sldMkLst>
        <pc:picChg chg="add mod">
          <ac:chgData name="Xinpeng Zhang" userId="ac5353f2-d294-4be7-9706-1c71e83de4dd" providerId="ADAL" clId="{3C6FAA54-3D2C-9D4C-9C06-20B7F7A722F1}" dt="2023-10-03T04:55:34.877" v="31" actId="1076"/>
          <ac:picMkLst>
            <pc:docMk/>
            <pc:sldMk cId="3718117487" sldId="261"/>
            <ac:picMk id="4" creationId="{D96EEDAA-7408-354B-9C1C-E1B5DCDEC508}"/>
          </ac:picMkLst>
        </pc:picChg>
        <pc:picChg chg="add mod">
          <ac:chgData name="Xinpeng Zhang" userId="ac5353f2-d294-4be7-9706-1c71e83de4dd" providerId="ADAL" clId="{3C6FAA54-3D2C-9D4C-9C06-20B7F7A722F1}" dt="2023-10-03T07:05:20.019" v="2895" actId="1076"/>
          <ac:picMkLst>
            <pc:docMk/>
            <pc:sldMk cId="3718117487" sldId="261"/>
            <ac:picMk id="5" creationId="{374BB9D1-CD73-AA44-A425-3D9894DB2B11}"/>
          </ac:picMkLst>
        </pc:picChg>
      </pc:sldChg>
      <pc:sldChg chg="addSp delSp modSp mod modAnim">
        <pc:chgData name="Xinpeng Zhang" userId="ac5353f2-d294-4be7-9706-1c71e83de4dd" providerId="ADAL" clId="{3C6FAA54-3D2C-9D4C-9C06-20B7F7A722F1}" dt="2023-10-03T08:11:12.673" v="5304"/>
        <pc:sldMkLst>
          <pc:docMk/>
          <pc:sldMk cId="2873100103" sldId="262"/>
        </pc:sldMkLst>
        <pc:spChg chg="del">
          <ac:chgData name="Xinpeng Zhang" userId="ac5353f2-d294-4be7-9706-1c71e83de4dd" providerId="ADAL" clId="{3C6FAA54-3D2C-9D4C-9C06-20B7F7A722F1}" dt="2023-10-03T04:58:14.298" v="36" actId="478"/>
          <ac:spMkLst>
            <pc:docMk/>
            <pc:sldMk cId="2873100103" sldId="262"/>
            <ac:spMk id="3" creationId="{0E27A29F-1016-D21B-362F-5BE15DC628E1}"/>
          </ac:spMkLst>
        </pc:spChg>
        <pc:picChg chg="add del mod">
          <ac:chgData name="Xinpeng Zhang" userId="ac5353f2-d294-4be7-9706-1c71e83de4dd" providerId="ADAL" clId="{3C6FAA54-3D2C-9D4C-9C06-20B7F7A722F1}" dt="2023-10-03T04:58:38.633" v="39" actId="478"/>
          <ac:picMkLst>
            <pc:docMk/>
            <pc:sldMk cId="2873100103" sldId="262"/>
            <ac:picMk id="4" creationId="{019EC260-D734-8A40-A79C-25249A91194A}"/>
          </ac:picMkLst>
        </pc:picChg>
        <pc:picChg chg="add mod">
          <ac:chgData name="Xinpeng Zhang" userId="ac5353f2-d294-4be7-9706-1c71e83de4dd" providerId="ADAL" clId="{3C6FAA54-3D2C-9D4C-9C06-20B7F7A722F1}" dt="2023-10-03T07:10:23.676" v="3227" actId="1076"/>
          <ac:picMkLst>
            <pc:docMk/>
            <pc:sldMk cId="2873100103" sldId="262"/>
            <ac:picMk id="5" creationId="{24FEABD4-6881-0949-B902-6E5CC3725BD0}"/>
          </ac:picMkLst>
        </pc:picChg>
        <pc:picChg chg="add mod">
          <ac:chgData name="Xinpeng Zhang" userId="ac5353f2-d294-4be7-9706-1c71e83de4dd" providerId="ADAL" clId="{3C6FAA54-3D2C-9D4C-9C06-20B7F7A722F1}" dt="2023-10-03T07:10:25.269" v="3228" actId="1076"/>
          <ac:picMkLst>
            <pc:docMk/>
            <pc:sldMk cId="2873100103" sldId="262"/>
            <ac:picMk id="6" creationId="{F8106769-FB5F-8E44-A61A-D55F344A0962}"/>
          </ac:picMkLst>
        </pc:picChg>
        <pc:picChg chg="add mod">
          <ac:chgData name="Xinpeng Zhang" userId="ac5353f2-d294-4be7-9706-1c71e83de4dd" providerId="ADAL" clId="{3C6FAA54-3D2C-9D4C-9C06-20B7F7A722F1}" dt="2023-10-03T07:10:27.569" v="3229" actId="1076"/>
          <ac:picMkLst>
            <pc:docMk/>
            <pc:sldMk cId="2873100103" sldId="262"/>
            <ac:picMk id="7" creationId="{D0EC8D13-022F-FE4E-9956-469681CDACA3}"/>
          </ac:picMkLst>
        </pc:picChg>
      </pc:sldChg>
      <pc:sldChg chg="addSp delSp modSp mod modAnim">
        <pc:chgData name="Xinpeng Zhang" userId="ac5353f2-d294-4be7-9706-1c71e83de4dd" providerId="ADAL" clId="{3C6FAA54-3D2C-9D4C-9C06-20B7F7A722F1}" dt="2023-10-03T08:11:42.788" v="5310"/>
        <pc:sldMkLst>
          <pc:docMk/>
          <pc:sldMk cId="624473002" sldId="263"/>
        </pc:sldMkLst>
        <pc:spChg chg="del">
          <ac:chgData name="Xinpeng Zhang" userId="ac5353f2-d294-4be7-9706-1c71e83de4dd" providerId="ADAL" clId="{3C6FAA54-3D2C-9D4C-9C06-20B7F7A722F1}" dt="2023-10-03T07:12:40.670" v="3337" actId="478"/>
          <ac:spMkLst>
            <pc:docMk/>
            <pc:sldMk cId="624473002" sldId="263"/>
            <ac:spMk id="2" creationId="{A4899BAA-FC0E-59CA-7FFF-FCB90EF58ED6}"/>
          </ac:spMkLst>
        </pc:spChg>
        <pc:spChg chg="del">
          <ac:chgData name="Xinpeng Zhang" userId="ac5353f2-d294-4be7-9706-1c71e83de4dd" providerId="ADAL" clId="{3C6FAA54-3D2C-9D4C-9C06-20B7F7A722F1}" dt="2023-10-03T07:12:39.780" v="3336" actId="478"/>
          <ac:spMkLst>
            <pc:docMk/>
            <pc:sldMk cId="624473002" sldId="263"/>
            <ac:spMk id="3" creationId="{107F1465-D437-7CE0-9C01-DD1F8F399850}"/>
          </ac:spMkLst>
        </pc:spChg>
        <pc:spChg chg="add mod">
          <ac:chgData name="Xinpeng Zhang" userId="ac5353f2-d294-4be7-9706-1c71e83de4dd" providerId="ADAL" clId="{3C6FAA54-3D2C-9D4C-9C06-20B7F7A722F1}" dt="2023-10-03T07:36:55.152" v="4451" actId="20577"/>
          <ac:spMkLst>
            <pc:docMk/>
            <pc:sldMk cId="624473002" sldId="263"/>
            <ac:spMk id="6" creationId="{0D5F2A7A-63D3-A84E-80B9-276266791BA5}"/>
          </ac:spMkLst>
        </pc:spChg>
        <pc:picChg chg="add mod">
          <ac:chgData name="Xinpeng Zhang" userId="ac5353f2-d294-4be7-9706-1c71e83de4dd" providerId="ADAL" clId="{3C6FAA54-3D2C-9D4C-9C06-20B7F7A722F1}" dt="2023-10-03T07:12:34.169" v="3335" actId="1076"/>
          <ac:picMkLst>
            <pc:docMk/>
            <pc:sldMk cId="624473002" sldId="263"/>
            <ac:picMk id="4" creationId="{BCB729C9-D924-4547-B300-A99E261DD95F}"/>
          </ac:picMkLst>
        </pc:picChg>
        <pc:picChg chg="add mod">
          <ac:chgData name="Xinpeng Zhang" userId="ac5353f2-d294-4be7-9706-1c71e83de4dd" providerId="ADAL" clId="{3C6FAA54-3D2C-9D4C-9C06-20B7F7A722F1}" dt="2023-10-03T07:16:03.122" v="3529" actId="1076"/>
          <ac:picMkLst>
            <pc:docMk/>
            <pc:sldMk cId="624473002" sldId="263"/>
            <ac:picMk id="5" creationId="{72A94609-1C16-B54C-A275-78110391065F}"/>
          </ac:picMkLst>
        </pc:picChg>
      </pc:sldChg>
      <pc:sldChg chg="del">
        <pc:chgData name="Xinpeng Zhang" userId="ac5353f2-d294-4be7-9706-1c71e83de4dd" providerId="ADAL" clId="{3C6FAA54-3D2C-9D4C-9C06-20B7F7A722F1}" dt="2023-10-03T07:33:39.033" v="4248" actId="2696"/>
        <pc:sldMkLst>
          <pc:docMk/>
          <pc:sldMk cId="2092435775" sldId="264"/>
        </pc:sldMkLst>
      </pc:sldChg>
      <pc:sldChg chg="del">
        <pc:chgData name="Xinpeng Zhang" userId="ac5353f2-d294-4be7-9706-1c71e83de4dd" providerId="ADAL" clId="{3C6FAA54-3D2C-9D4C-9C06-20B7F7A722F1}" dt="2023-10-03T07:45:03.587" v="4627" actId="2696"/>
        <pc:sldMkLst>
          <pc:docMk/>
          <pc:sldMk cId="2660711660" sldId="265"/>
        </pc:sldMkLst>
      </pc:sldChg>
      <pc:sldChg chg="addSp delSp modSp del mod">
        <pc:chgData name="Xinpeng Zhang" userId="ac5353f2-d294-4be7-9706-1c71e83de4dd" providerId="ADAL" clId="{3C6FAA54-3D2C-9D4C-9C06-20B7F7A722F1}" dt="2023-10-03T06:44:26.328" v="1726" actId="2696"/>
        <pc:sldMkLst>
          <pc:docMk/>
          <pc:sldMk cId="3995643060" sldId="267"/>
        </pc:sldMkLst>
        <pc:spChg chg="add mod">
          <ac:chgData name="Xinpeng Zhang" userId="ac5353f2-d294-4be7-9706-1c71e83de4dd" providerId="ADAL" clId="{3C6FAA54-3D2C-9D4C-9C06-20B7F7A722F1}" dt="2023-10-03T06:39:35.633" v="1588" actId="478"/>
          <ac:spMkLst>
            <pc:docMk/>
            <pc:sldMk cId="3995643060" sldId="267"/>
            <ac:spMk id="4" creationId="{57169194-8141-F642-987F-DB70D7C8C04C}"/>
          </ac:spMkLst>
        </pc:spChg>
        <pc:picChg chg="del">
          <ac:chgData name="Xinpeng Zhang" userId="ac5353f2-d294-4be7-9706-1c71e83de4dd" providerId="ADAL" clId="{3C6FAA54-3D2C-9D4C-9C06-20B7F7A722F1}" dt="2023-10-03T06:39:35.633" v="1588" actId="478"/>
          <ac:picMkLst>
            <pc:docMk/>
            <pc:sldMk cId="3995643060" sldId="267"/>
            <ac:picMk id="7" creationId="{B9E20BD9-5EAE-D227-6910-6185AECCB27E}"/>
          </ac:picMkLst>
        </pc:picChg>
      </pc:sldChg>
      <pc:sldChg chg="add">
        <pc:chgData name="Xinpeng Zhang" userId="ac5353f2-d294-4be7-9706-1c71e83de4dd" providerId="ADAL" clId="{3C6FAA54-3D2C-9D4C-9C06-20B7F7A722F1}" dt="2023-10-03T02:40:59.846" v="0"/>
        <pc:sldMkLst>
          <pc:docMk/>
          <pc:sldMk cId="4263429828" sldId="268"/>
        </pc:sldMkLst>
      </pc:sldChg>
      <pc:sldChg chg="modSp add mod">
        <pc:chgData name="Xinpeng Zhang" userId="ac5353f2-d294-4be7-9706-1c71e83de4dd" providerId="ADAL" clId="{3C6FAA54-3D2C-9D4C-9C06-20B7F7A722F1}" dt="2023-10-03T07:00:09.071" v="2604" actId="27636"/>
        <pc:sldMkLst>
          <pc:docMk/>
          <pc:sldMk cId="4036349091" sldId="269"/>
        </pc:sldMkLst>
        <pc:spChg chg="mod">
          <ac:chgData name="Xinpeng Zhang" userId="ac5353f2-d294-4be7-9706-1c71e83de4dd" providerId="ADAL" clId="{3C6FAA54-3D2C-9D4C-9C06-20B7F7A722F1}" dt="2023-10-03T07:00:09.071" v="2604" actId="27636"/>
          <ac:spMkLst>
            <pc:docMk/>
            <pc:sldMk cId="4036349091" sldId="269"/>
            <ac:spMk id="2" creationId="{CF8CFA10-2D10-E052-3B09-07113E84E00A}"/>
          </ac:spMkLst>
        </pc:spChg>
      </pc:sldChg>
      <pc:sldChg chg="modSp add mod">
        <pc:chgData name="Xinpeng Zhang" userId="ac5353f2-d294-4be7-9706-1c71e83de4dd" providerId="ADAL" clId="{3C6FAA54-3D2C-9D4C-9C06-20B7F7A722F1}" dt="2023-10-03T07:00:23.920" v="2628" actId="20577"/>
        <pc:sldMkLst>
          <pc:docMk/>
          <pc:sldMk cId="3384777475" sldId="270"/>
        </pc:sldMkLst>
        <pc:spChg chg="mod">
          <ac:chgData name="Xinpeng Zhang" userId="ac5353f2-d294-4be7-9706-1c71e83de4dd" providerId="ADAL" clId="{3C6FAA54-3D2C-9D4C-9C06-20B7F7A722F1}" dt="2023-10-03T07:00:23.920" v="2628" actId="20577"/>
          <ac:spMkLst>
            <pc:docMk/>
            <pc:sldMk cId="3384777475" sldId="270"/>
            <ac:spMk id="2" creationId="{CF8CFA10-2D10-E052-3B09-07113E84E00A}"/>
          </ac:spMkLst>
        </pc:spChg>
      </pc:sldChg>
      <pc:sldChg chg="modSp add mod">
        <pc:chgData name="Xinpeng Zhang" userId="ac5353f2-d294-4be7-9706-1c71e83de4dd" providerId="ADAL" clId="{3C6FAA54-3D2C-9D4C-9C06-20B7F7A722F1}" dt="2023-10-03T07:10:12.429" v="3226" actId="20577"/>
        <pc:sldMkLst>
          <pc:docMk/>
          <pc:sldMk cId="1286018516" sldId="271"/>
        </pc:sldMkLst>
        <pc:spChg chg="mod">
          <ac:chgData name="Xinpeng Zhang" userId="ac5353f2-d294-4be7-9706-1c71e83de4dd" providerId="ADAL" clId="{3C6FAA54-3D2C-9D4C-9C06-20B7F7A722F1}" dt="2023-10-03T07:10:12.429" v="3226" actId="20577"/>
          <ac:spMkLst>
            <pc:docMk/>
            <pc:sldMk cId="1286018516" sldId="271"/>
            <ac:spMk id="2" creationId="{CF8CFA10-2D10-E052-3B09-07113E84E00A}"/>
          </ac:spMkLst>
        </pc:spChg>
      </pc:sldChg>
      <pc:sldChg chg="modSp add mod">
        <pc:chgData name="Xinpeng Zhang" userId="ac5353f2-d294-4be7-9706-1c71e83de4dd" providerId="ADAL" clId="{3C6FAA54-3D2C-9D4C-9C06-20B7F7A722F1}" dt="2023-10-03T17:45:40.110" v="5858" actId="20577"/>
        <pc:sldMkLst>
          <pc:docMk/>
          <pc:sldMk cId="2198065256" sldId="272"/>
        </pc:sldMkLst>
        <pc:spChg chg="mod">
          <ac:chgData name="Xinpeng Zhang" userId="ac5353f2-d294-4be7-9706-1c71e83de4dd" providerId="ADAL" clId="{3C6FAA54-3D2C-9D4C-9C06-20B7F7A722F1}" dt="2023-10-03T07:34:19.624" v="4264" actId="20577"/>
          <ac:spMkLst>
            <pc:docMk/>
            <pc:sldMk cId="2198065256" sldId="272"/>
            <ac:spMk id="2" creationId="{CF8CFA10-2D10-E052-3B09-07113E84E00A}"/>
          </ac:spMkLst>
        </pc:spChg>
        <pc:spChg chg="mod">
          <ac:chgData name="Xinpeng Zhang" userId="ac5353f2-d294-4be7-9706-1c71e83de4dd" providerId="ADAL" clId="{3C6FAA54-3D2C-9D4C-9C06-20B7F7A722F1}" dt="2023-10-03T17:45:40.110" v="5858" actId="20577"/>
          <ac:spMkLst>
            <pc:docMk/>
            <pc:sldMk cId="2198065256" sldId="272"/>
            <ac:spMk id="3" creationId="{941ECBEE-E372-F436-502A-B5E168A669BD}"/>
          </ac:spMkLst>
        </pc:spChg>
      </pc:sldChg>
      <pc:sldChg chg="modSp add mod">
        <pc:chgData name="Xinpeng Zhang" userId="ac5353f2-d294-4be7-9706-1c71e83de4dd" providerId="ADAL" clId="{3C6FAA54-3D2C-9D4C-9C06-20B7F7A722F1}" dt="2023-10-03T17:42:56.195" v="5840" actId="20577"/>
        <pc:sldMkLst>
          <pc:docMk/>
          <pc:sldMk cId="3286377743" sldId="273"/>
        </pc:sldMkLst>
        <pc:spChg chg="mod">
          <ac:chgData name="Xinpeng Zhang" userId="ac5353f2-d294-4be7-9706-1c71e83de4dd" providerId="ADAL" clId="{3C6FAA54-3D2C-9D4C-9C06-20B7F7A722F1}" dt="2023-10-03T07:45:09.086" v="4630"/>
          <ac:spMkLst>
            <pc:docMk/>
            <pc:sldMk cId="3286377743" sldId="273"/>
            <ac:spMk id="2" creationId="{CF8CFA10-2D10-E052-3B09-07113E84E00A}"/>
          </ac:spMkLst>
        </pc:spChg>
        <pc:spChg chg="mod">
          <ac:chgData name="Xinpeng Zhang" userId="ac5353f2-d294-4be7-9706-1c71e83de4dd" providerId="ADAL" clId="{3C6FAA54-3D2C-9D4C-9C06-20B7F7A722F1}" dt="2023-10-03T17:42:56.195" v="5840" actId="20577"/>
          <ac:spMkLst>
            <pc:docMk/>
            <pc:sldMk cId="3286377743" sldId="273"/>
            <ac:spMk id="3" creationId="{941ECBEE-E372-F436-502A-B5E168A669BD}"/>
          </ac:spMkLst>
        </pc:spChg>
      </pc:sldChg>
      <pc:sldChg chg="modSp add mod">
        <pc:chgData name="Xinpeng Zhang" userId="ac5353f2-d294-4be7-9706-1c71e83de4dd" providerId="ADAL" clId="{3C6FAA54-3D2C-9D4C-9C06-20B7F7A722F1}" dt="2023-10-03T08:03:05.658" v="5237" actId="20577"/>
        <pc:sldMkLst>
          <pc:docMk/>
          <pc:sldMk cId="1030100320" sldId="274"/>
        </pc:sldMkLst>
        <pc:spChg chg="mod">
          <ac:chgData name="Xinpeng Zhang" userId="ac5353f2-d294-4be7-9706-1c71e83de4dd" providerId="ADAL" clId="{3C6FAA54-3D2C-9D4C-9C06-20B7F7A722F1}" dt="2023-10-03T08:03:05.658" v="5237" actId="20577"/>
          <ac:spMkLst>
            <pc:docMk/>
            <pc:sldMk cId="1030100320" sldId="274"/>
            <ac:spMk id="2" creationId="{CF8CFA10-2D10-E052-3B09-07113E84E00A}"/>
          </ac:spMkLst>
        </pc:spChg>
      </pc:sldChg>
      <pc:sldChg chg="addSp delSp modSp add del mod">
        <pc:chgData name="Xinpeng Zhang" userId="ac5353f2-d294-4be7-9706-1c71e83de4dd" providerId="ADAL" clId="{3C6FAA54-3D2C-9D4C-9C06-20B7F7A722F1}" dt="2023-10-03T07:45:22.770" v="4648" actId="2696"/>
        <pc:sldMkLst>
          <pc:docMk/>
          <pc:sldMk cId="3399713573" sldId="275"/>
        </pc:sldMkLst>
        <pc:spChg chg="del">
          <ac:chgData name="Xinpeng Zhang" userId="ac5353f2-d294-4be7-9706-1c71e83de4dd" providerId="ADAL" clId="{3C6FAA54-3D2C-9D4C-9C06-20B7F7A722F1}" dt="2023-10-03T05:34:00.453" v="76" actId="478"/>
          <ac:spMkLst>
            <pc:docMk/>
            <pc:sldMk cId="3399713573" sldId="275"/>
            <ac:spMk id="2" creationId="{CF8CFA10-2D10-E052-3B09-07113E84E00A}"/>
          </ac:spMkLst>
        </pc:spChg>
        <pc:spChg chg="add mod">
          <ac:chgData name="Xinpeng Zhang" userId="ac5353f2-d294-4be7-9706-1c71e83de4dd" providerId="ADAL" clId="{3C6FAA54-3D2C-9D4C-9C06-20B7F7A722F1}" dt="2023-10-03T05:34:00.453" v="76" actId="478"/>
          <ac:spMkLst>
            <pc:docMk/>
            <pc:sldMk cId="3399713573" sldId="275"/>
            <ac:spMk id="5" creationId="{8CD4B6FE-F14A-504E-B6D8-9E181AA55C66}"/>
          </ac:spMkLst>
        </pc:spChg>
      </pc:sldChg>
      <pc:sldChg chg="modSp add mod">
        <pc:chgData name="Xinpeng Zhang" userId="ac5353f2-d294-4be7-9706-1c71e83de4dd" providerId="ADAL" clId="{3C6FAA54-3D2C-9D4C-9C06-20B7F7A722F1}" dt="2023-10-03T17:42:23.597" v="5794" actId="20577"/>
        <pc:sldMkLst>
          <pc:docMk/>
          <pc:sldMk cId="1271652522" sldId="276"/>
        </pc:sldMkLst>
        <pc:spChg chg="mod">
          <ac:chgData name="Xinpeng Zhang" userId="ac5353f2-d294-4be7-9706-1c71e83de4dd" providerId="ADAL" clId="{3C6FAA54-3D2C-9D4C-9C06-20B7F7A722F1}" dt="2023-10-03T07:45:17.720" v="4646" actId="20577"/>
          <ac:spMkLst>
            <pc:docMk/>
            <pc:sldMk cId="1271652522" sldId="276"/>
            <ac:spMk id="2" creationId="{CF8CFA10-2D10-E052-3B09-07113E84E00A}"/>
          </ac:spMkLst>
        </pc:spChg>
        <pc:spChg chg="mod">
          <ac:chgData name="Xinpeng Zhang" userId="ac5353f2-d294-4be7-9706-1c71e83de4dd" providerId="ADAL" clId="{3C6FAA54-3D2C-9D4C-9C06-20B7F7A722F1}" dt="2023-10-03T17:42:23.597" v="5794" actId="20577"/>
          <ac:spMkLst>
            <pc:docMk/>
            <pc:sldMk cId="1271652522" sldId="276"/>
            <ac:spMk id="3" creationId="{941ECBEE-E372-F436-502A-B5E168A669BD}"/>
          </ac:spMkLst>
        </pc:spChg>
      </pc:sldChg>
      <pc:sldChg chg="addSp delSp modSp add mod modAnim">
        <pc:chgData name="Xinpeng Zhang" userId="ac5353f2-d294-4be7-9706-1c71e83de4dd" providerId="ADAL" clId="{3C6FAA54-3D2C-9D4C-9C06-20B7F7A722F1}" dt="2023-10-03T17:41:08.744" v="5791" actId="20577"/>
        <pc:sldMkLst>
          <pc:docMk/>
          <pc:sldMk cId="2962791089" sldId="277"/>
        </pc:sldMkLst>
        <pc:spChg chg="del">
          <ac:chgData name="Xinpeng Zhang" userId="ac5353f2-d294-4be7-9706-1c71e83de4dd" providerId="ADAL" clId="{3C6FAA54-3D2C-9D4C-9C06-20B7F7A722F1}" dt="2023-10-03T07:58:25.811" v="4904" actId="478"/>
          <ac:spMkLst>
            <pc:docMk/>
            <pc:sldMk cId="2962791089" sldId="277"/>
            <ac:spMk id="3" creationId="{941ECBEE-E372-F436-502A-B5E168A669BD}"/>
          </ac:spMkLst>
        </pc:spChg>
        <pc:spChg chg="del">
          <ac:chgData name="Xinpeng Zhang" userId="ac5353f2-d294-4be7-9706-1c71e83de4dd" providerId="ADAL" clId="{3C6FAA54-3D2C-9D4C-9C06-20B7F7A722F1}" dt="2023-10-03T07:58:24.482" v="4903" actId="478"/>
          <ac:spMkLst>
            <pc:docMk/>
            <pc:sldMk cId="2962791089" sldId="277"/>
            <ac:spMk id="5" creationId="{8CD4B6FE-F14A-504E-B6D8-9E181AA55C66}"/>
          </ac:spMkLst>
        </pc:spChg>
        <pc:spChg chg="add mod">
          <ac:chgData name="Xinpeng Zhang" userId="ac5353f2-d294-4be7-9706-1c71e83de4dd" providerId="ADAL" clId="{3C6FAA54-3D2C-9D4C-9C06-20B7F7A722F1}" dt="2023-10-03T17:41:08.744" v="5791" actId="20577"/>
          <ac:spMkLst>
            <pc:docMk/>
            <pc:sldMk cId="2962791089" sldId="277"/>
            <ac:spMk id="6" creationId="{83B3F802-563F-BA41-B7AC-2AC3BDB5B415}"/>
          </ac:spMkLst>
        </pc:spChg>
      </pc:sldChg>
      <pc:sldChg chg="delSp add del mod">
        <pc:chgData name="Xinpeng Zhang" userId="ac5353f2-d294-4be7-9706-1c71e83de4dd" providerId="ADAL" clId="{3C6FAA54-3D2C-9D4C-9C06-20B7F7A722F1}" dt="2023-10-03T07:59:50.659" v="4943" actId="2696"/>
        <pc:sldMkLst>
          <pc:docMk/>
          <pc:sldMk cId="1853429253" sldId="278"/>
        </pc:sldMkLst>
        <pc:spChg chg="del">
          <ac:chgData name="Xinpeng Zhang" userId="ac5353f2-d294-4be7-9706-1c71e83de4dd" providerId="ADAL" clId="{3C6FAA54-3D2C-9D4C-9C06-20B7F7A722F1}" dt="2023-10-03T07:59:45.770" v="4941" actId="478"/>
          <ac:spMkLst>
            <pc:docMk/>
            <pc:sldMk cId="1853429253" sldId="278"/>
            <ac:spMk id="3" creationId="{941ECBEE-E372-F436-502A-B5E168A669BD}"/>
          </ac:spMkLst>
        </pc:spChg>
        <pc:spChg chg="del">
          <ac:chgData name="Xinpeng Zhang" userId="ac5353f2-d294-4be7-9706-1c71e83de4dd" providerId="ADAL" clId="{3C6FAA54-3D2C-9D4C-9C06-20B7F7A722F1}" dt="2023-10-03T07:59:43.531" v="4940" actId="478"/>
          <ac:spMkLst>
            <pc:docMk/>
            <pc:sldMk cId="1853429253" sldId="278"/>
            <ac:spMk id="5" creationId="{8CD4B6FE-F14A-504E-B6D8-9E181AA55C66}"/>
          </ac:spMkLst>
        </pc:spChg>
      </pc:sldChg>
      <pc:sldChg chg="addSp delSp modSp add mod ord modAnim">
        <pc:chgData name="Xinpeng Zhang" userId="ac5353f2-d294-4be7-9706-1c71e83de4dd" providerId="ADAL" clId="{3C6FAA54-3D2C-9D4C-9C06-20B7F7A722F1}" dt="2023-10-03T08:06:30.778" v="5240"/>
        <pc:sldMkLst>
          <pc:docMk/>
          <pc:sldMk cId="1668943152" sldId="279"/>
        </pc:sldMkLst>
        <pc:spChg chg="del">
          <ac:chgData name="Xinpeng Zhang" userId="ac5353f2-d294-4be7-9706-1c71e83de4dd" providerId="ADAL" clId="{3C6FAA54-3D2C-9D4C-9C06-20B7F7A722F1}" dt="2023-10-03T05:57:36.141" v="90" actId="478"/>
          <ac:spMkLst>
            <pc:docMk/>
            <pc:sldMk cId="1668943152" sldId="279"/>
            <ac:spMk id="2" creationId="{CF8CFA10-2D10-E052-3B09-07113E84E00A}"/>
          </ac:spMkLst>
        </pc:spChg>
        <pc:spChg chg="del">
          <ac:chgData name="Xinpeng Zhang" userId="ac5353f2-d294-4be7-9706-1c71e83de4dd" providerId="ADAL" clId="{3C6FAA54-3D2C-9D4C-9C06-20B7F7A722F1}" dt="2023-10-03T05:57:38.989" v="92" actId="478"/>
          <ac:spMkLst>
            <pc:docMk/>
            <pc:sldMk cId="1668943152" sldId="279"/>
            <ac:spMk id="3" creationId="{941ECBEE-E372-F436-502A-B5E168A669BD}"/>
          </ac:spMkLst>
        </pc:spChg>
        <pc:spChg chg="add del mod">
          <ac:chgData name="Xinpeng Zhang" userId="ac5353f2-d294-4be7-9706-1c71e83de4dd" providerId="ADAL" clId="{3C6FAA54-3D2C-9D4C-9C06-20B7F7A722F1}" dt="2023-10-03T05:57:37.368" v="91" actId="478"/>
          <ac:spMkLst>
            <pc:docMk/>
            <pc:sldMk cId="1668943152" sldId="279"/>
            <ac:spMk id="5" creationId="{6F497E91-665C-0B41-9646-4FF091711B25}"/>
          </ac:spMkLst>
        </pc:spChg>
        <pc:spChg chg="add mod">
          <ac:chgData name="Xinpeng Zhang" userId="ac5353f2-d294-4be7-9706-1c71e83de4dd" providerId="ADAL" clId="{3C6FAA54-3D2C-9D4C-9C06-20B7F7A722F1}" dt="2023-10-03T06:13:37.324" v="277" actId="20577"/>
          <ac:spMkLst>
            <pc:docMk/>
            <pc:sldMk cId="1668943152" sldId="279"/>
            <ac:spMk id="6" creationId="{0DFDB4FD-6653-8347-9BA7-5E2DC15A5EE7}"/>
          </ac:spMkLst>
        </pc:spChg>
      </pc:sldChg>
      <pc:sldChg chg="addSp delSp modSp add mod modAnim">
        <pc:chgData name="Xinpeng Zhang" userId="ac5353f2-d294-4be7-9706-1c71e83de4dd" providerId="ADAL" clId="{3C6FAA54-3D2C-9D4C-9C06-20B7F7A722F1}" dt="2023-10-03T08:06:53.929" v="5245"/>
        <pc:sldMkLst>
          <pc:docMk/>
          <pc:sldMk cId="3906045036" sldId="280"/>
        </pc:sldMkLst>
        <pc:spChg chg="mod">
          <ac:chgData name="Xinpeng Zhang" userId="ac5353f2-d294-4be7-9706-1c71e83de4dd" providerId="ADAL" clId="{3C6FAA54-3D2C-9D4C-9C06-20B7F7A722F1}" dt="2023-10-03T06:23:13.165" v="950" actId="20577"/>
          <ac:spMkLst>
            <pc:docMk/>
            <pc:sldMk cId="3906045036" sldId="280"/>
            <ac:spMk id="6" creationId="{0DFDB4FD-6653-8347-9BA7-5E2DC15A5EE7}"/>
          </ac:spMkLst>
        </pc:spChg>
        <pc:picChg chg="add del mod">
          <ac:chgData name="Xinpeng Zhang" userId="ac5353f2-d294-4be7-9706-1c71e83de4dd" providerId="ADAL" clId="{3C6FAA54-3D2C-9D4C-9C06-20B7F7A722F1}" dt="2023-10-03T06:21:20.156" v="819" actId="478"/>
          <ac:picMkLst>
            <pc:docMk/>
            <pc:sldMk cId="3906045036" sldId="280"/>
            <ac:picMk id="2" creationId="{9FD40E92-F94B-B249-89C1-45BB1F85DF7C}"/>
          </ac:picMkLst>
        </pc:picChg>
      </pc:sldChg>
      <pc:sldChg chg="delSp modSp add mod modAnim">
        <pc:chgData name="Xinpeng Zhang" userId="ac5353f2-d294-4be7-9706-1c71e83de4dd" providerId="ADAL" clId="{3C6FAA54-3D2C-9D4C-9C06-20B7F7A722F1}" dt="2023-10-03T08:07:43.502" v="5255"/>
        <pc:sldMkLst>
          <pc:docMk/>
          <pc:sldMk cId="3516602435" sldId="281"/>
        </pc:sldMkLst>
        <pc:spChg chg="mod">
          <ac:chgData name="Xinpeng Zhang" userId="ac5353f2-d294-4be7-9706-1c71e83de4dd" providerId="ADAL" clId="{3C6FAA54-3D2C-9D4C-9C06-20B7F7A722F1}" dt="2023-10-03T06:26:05.723" v="1033" actId="12"/>
          <ac:spMkLst>
            <pc:docMk/>
            <pc:sldMk cId="3516602435" sldId="281"/>
            <ac:spMk id="6" creationId="{0DFDB4FD-6653-8347-9BA7-5E2DC15A5EE7}"/>
          </ac:spMkLst>
        </pc:spChg>
        <pc:picChg chg="del">
          <ac:chgData name="Xinpeng Zhang" userId="ac5353f2-d294-4be7-9706-1c71e83de4dd" providerId="ADAL" clId="{3C6FAA54-3D2C-9D4C-9C06-20B7F7A722F1}" dt="2023-10-03T06:25:05.829" v="998" actId="478"/>
          <ac:picMkLst>
            <pc:docMk/>
            <pc:sldMk cId="3516602435" sldId="281"/>
            <ac:picMk id="2" creationId="{9FD40E92-F94B-B249-89C1-45BB1F85DF7C}"/>
          </ac:picMkLst>
        </pc:picChg>
      </pc:sldChg>
      <pc:sldChg chg="modSp add modAnim">
        <pc:chgData name="Xinpeng Zhang" userId="ac5353f2-d294-4be7-9706-1c71e83de4dd" providerId="ADAL" clId="{3C6FAA54-3D2C-9D4C-9C06-20B7F7A722F1}" dt="2023-10-03T08:07:21.235" v="5251"/>
        <pc:sldMkLst>
          <pc:docMk/>
          <pc:sldMk cId="3108753357" sldId="282"/>
        </pc:sldMkLst>
        <pc:spChg chg="mod">
          <ac:chgData name="Xinpeng Zhang" userId="ac5353f2-d294-4be7-9706-1c71e83de4dd" providerId="ADAL" clId="{3C6FAA54-3D2C-9D4C-9C06-20B7F7A722F1}" dt="2023-10-03T08:07:13.715" v="5249" actId="108"/>
          <ac:spMkLst>
            <pc:docMk/>
            <pc:sldMk cId="3108753357" sldId="282"/>
            <ac:spMk id="6" creationId="{0DFDB4FD-6653-8347-9BA7-5E2DC15A5EE7}"/>
          </ac:spMkLst>
        </pc:spChg>
      </pc:sldChg>
      <pc:sldChg chg="add del">
        <pc:chgData name="Xinpeng Zhang" userId="ac5353f2-d294-4be7-9706-1c71e83de4dd" providerId="ADAL" clId="{3C6FAA54-3D2C-9D4C-9C06-20B7F7A722F1}" dt="2023-10-03T08:08:51.073" v="5268" actId="2696"/>
        <pc:sldMkLst>
          <pc:docMk/>
          <pc:sldMk cId="4028629883" sldId="283"/>
        </pc:sldMkLst>
      </pc:sldChg>
      <pc:sldChg chg="addSp delSp modSp add mod setBg modAnim">
        <pc:chgData name="Xinpeng Zhang" userId="ac5353f2-d294-4be7-9706-1c71e83de4dd" providerId="ADAL" clId="{3C6FAA54-3D2C-9D4C-9C06-20B7F7A722F1}" dt="2023-10-03T08:09:07.493" v="5273"/>
        <pc:sldMkLst>
          <pc:docMk/>
          <pc:sldMk cId="221057421" sldId="284"/>
        </pc:sldMkLst>
        <pc:spChg chg="mod ord">
          <ac:chgData name="Xinpeng Zhang" userId="ac5353f2-d294-4be7-9706-1c71e83de4dd" providerId="ADAL" clId="{3C6FAA54-3D2C-9D4C-9C06-20B7F7A722F1}" dt="2023-10-03T08:09:03.249" v="5272" actId="1076"/>
          <ac:spMkLst>
            <pc:docMk/>
            <pc:sldMk cId="221057421" sldId="284"/>
            <ac:spMk id="8" creationId="{5AAD9C98-8449-D245-9976-8C6BDC813080}"/>
          </ac:spMkLst>
        </pc:spChg>
        <pc:picChg chg="add mod">
          <ac:chgData name="Xinpeng Zhang" userId="ac5353f2-d294-4be7-9706-1c71e83de4dd" providerId="ADAL" clId="{3C6FAA54-3D2C-9D4C-9C06-20B7F7A722F1}" dt="2023-10-03T06:43:57.473" v="1674" actId="14100"/>
          <ac:picMkLst>
            <pc:docMk/>
            <pc:sldMk cId="221057421" sldId="284"/>
            <ac:picMk id="2" creationId="{97E4C941-E247-9C44-953C-77DB210356EA}"/>
          </ac:picMkLst>
        </pc:picChg>
        <pc:picChg chg="del">
          <ac:chgData name="Xinpeng Zhang" userId="ac5353f2-d294-4be7-9706-1c71e83de4dd" providerId="ADAL" clId="{3C6FAA54-3D2C-9D4C-9C06-20B7F7A722F1}" dt="2023-10-03T06:39:39.148" v="1590" actId="478"/>
          <ac:picMkLst>
            <pc:docMk/>
            <pc:sldMk cId="221057421" sldId="284"/>
            <ac:picMk id="4" creationId="{5EEA8135-C65C-3E4C-BFB3-C9E2E76F9894}"/>
          </ac:picMkLst>
        </pc:picChg>
        <pc:picChg chg="del">
          <ac:chgData name="Xinpeng Zhang" userId="ac5353f2-d294-4be7-9706-1c71e83de4dd" providerId="ADAL" clId="{3C6FAA54-3D2C-9D4C-9C06-20B7F7A722F1}" dt="2023-10-03T06:39:39.850" v="1591" actId="478"/>
          <ac:picMkLst>
            <pc:docMk/>
            <pc:sldMk cId="221057421" sldId="284"/>
            <ac:picMk id="9" creationId="{6D323CB0-9B59-1142-9842-5177031CCE4F}"/>
          </ac:picMkLst>
        </pc:picChg>
      </pc:sldChg>
      <pc:sldChg chg="delSp modSp add mod modAnim">
        <pc:chgData name="Xinpeng Zhang" userId="ac5353f2-d294-4be7-9706-1c71e83de4dd" providerId="ADAL" clId="{3C6FAA54-3D2C-9D4C-9C06-20B7F7A722F1}" dt="2023-10-03T08:09:24.445" v="5276"/>
        <pc:sldMkLst>
          <pc:docMk/>
          <pc:sldMk cId="4005078393" sldId="285"/>
        </pc:sldMkLst>
        <pc:spChg chg="mod">
          <ac:chgData name="Xinpeng Zhang" userId="ac5353f2-d294-4be7-9706-1c71e83de4dd" providerId="ADAL" clId="{3C6FAA54-3D2C-9D4C-9C06-20B7F7A722F1}" dt="2023-10-03T06:47:19.703" v="1963" actId="20577"/>
          <ac:spMkLst>
            <pc:docMk/>
            <pc:sldMk cId="4005078393" sldId="285"/>
            <ac:spMk id="8" creationId="{5AAD9C98-8449-D245-9976-8C6BDC813080}"/>
          </ac:spMkLst>
        </pc:spChg>
        <pc:picChg chg="del mod">
          <ac:chgData name="Xinpeng Zhang" userId="ac5353f2-d294-4be7-9706-1c71e83de4dd" providerId="ADAL" clId="{3C6FAA54-3D2C-9D4C-9C06-20B7F7A722F1}" dt="2023-10-03T06:45:08.777" v="1764" actId="478"/>
          <ac:picMkLst>
            <pc:docMk/>
            <pc:sldMk cId="4005078393" sldId="285"/>
            <ac:picMk id="2" creationId="{97E4C941-E247-9C44-953C-77DB210356EA}"/>
          </ac:picMkLst>
        </pc:picChg>
      </pc:sldChg>
      <pc:sldChg chg="addSp delSp modSp add mod setBg modAnim">
        <pc:chgData name="Xinpeng Zhang" userId="ac5353f2-d294-4be7-9706-1c71e83de4dd" providerId="ADAL" clId="{3C6FAA54-3D2C-9D4C-9C06-20B7F7A722F1}" dt="2023-10-03T08:09:42.595" v="5279"/>
        <pc:sldMkLst>
          <pc:docMk/>
          <pc:sldMk cId="818778862" sldId="286"/>
        </pc:sldMkLst>
        <pc:spChg chg="mod">
          <ac:chgData name="Xinpeng Zhang" userId="ac5353f2-d294-4be7-9706-1c71e83de4dd" providerId="ADAL" clId="{3C6FAA54-3D2C-9D4C-9C06-20B7F7A722F1}" dt="2023-10-03T06:53:18.169" v="2407" actId="20577"/>
          <ac:spMkLst>
            <pc:docMk/>
            <pc:sldMk cId="818778862" sldId="286"/>
            <ac:spMk id="8" creationId="{5AAD9C98-8449-D245-9976-8C6BDC813080}"/>
          </ac:spMkLst>
        </pc:spChg>
        <pc:spChg chg="add mod">
          <ac:chgData name="Xinpeng Zhang" userId="ac5353f2-d294-4be7-9706-1c71e83de4dd" providerId="ADAL" clId="{3C6FAA54-3D2C-9D4C-9C06-20B7F7A722F1}" dt="2023-10-03T06:54:13.269" v="2410" actId="1076"/>
          <ac:spMkLst>
            <pc:docMk/>
            <pc:sldMk cId="818778862" sldId="286"/>
            <ac:spMk id="9" creationId="{59A192AD-7AC8-AE45-9846-8FCA31382CDF}"/>
          </ac:spMkLst>
        </pc:spChg>
        <pc:spChg chg="add del">
          <ac:chgData name="Xinpeng Zhang" userId="ac5353f2-d294-4be7-9706-1c71e83de4dd" providerId="ADAL" clId="{3C6FAA54-3D2C-9D4C-9C06-20B7F7A722F1}" dt="2023-10-03T06:50:37.869" v="2035" actId="26606"/>
          <ac:spMkLst>
            <pc:docMk/>
            <pc:sldMk cId="818778862" sldId="286"/>
            <ac:spMk id="13" creationId="{2550BE34-C2B8-49B8-8519-67A8CAD51AE9}"/>
          </ac:spMkLst>
        </pc:spChg>
        <pc:spChg chg="add del">
          <ac:chgData name="Xinpeng Zhang" userId="ac5353f2-d294-4be7-9706-1c71e83de4dd" providerId="ADAL" clId="{3C6FAA54-3D2C-9D4C-9C06-20B7F7A722F1}" dt="2023-10-03T06:50:37.869" v="2035" actId="26606"/>
          <ac:spMkLst>
            <pc:docMk/>
            <pc:sldMk cId="818778862" sldId="286"/>
            <ac:spMk id="15" creationId="{A7457DD9-5A45-400A-AB4B-4B4EDECA25F1}"/>
          </ac:spMkLst>
        </pc:spChg>
        <pc:spChg chg="add del">
          <ac:chgData name="Xinpeng Zhang" userId="ac5353f2-d294-4be7-9706-1c71e83de4dd" providerId="ADAL" clId="{3C6FAA54-3D2C-9D4C-9C06-20B7F7A722F1}" dt="2023-10-03T06:50:37.869" v="2035" actId="26606"/>
          <ac:spMkLst>
            <pc:docMk/>
            <pc:sldMk cId="818778862" sldId="286"/>
            <ac:spMk id="17" creationId="{441CF7D6-A660-431A-B0BB-140A0D5556B6}"/>
          </ac:spMkLst>
        </pc:spChg>
        <pc:spChg chg="add del">
          <ac:chgData name="Xinpeng Zhang" userId="ac5353f2-d294-4be7-9706-1c71e83de4dd" providerId="ADAL" clId="{3C6FAA54-3D2C-9D4C-9C06-20B7F7A722F1}" dt="2023-10-03T06:50:37.869" v="2035" actId="26606"/>
          <ac:spMkLst>
            <pc:docMk/>
            <pc:sldMk cId="818778862" sldId="286"/>
            <ac:spMk id="19" creationId="{0570A85B-3810-4F95-97B0-CBF4CCDB381C}"/>
          </ac:spMkLst>
        </pc:spChg>
        <pc:picChg chg="add mod">
          <ac:chgData name="Xinpeng Zhang" userId="ac5353f2-d294-4be7-9706-1c71e83de4dd" providerId="ADAL" clId="{3C6FAA54-3D2C-9D4C-9C06-20B7F7A722F1}" dt="2023-10-03T06:50:43.119" v="2037" actId="1076"/>
          <ac:picMkLst>
            <pc:docMk/>
            <pc:sldMk cId="818778862" sldId="286"/>
            <ac:picMk id="2" creationId="{D42FD81F-4FC7-3048-BB87-B8EE359D579A}"/>
          </ac:picMkLst>
        </pc:picChg>
      </pc:sldChg>
      <pc:sldChg chg="add del">
        <pc:chgData name="Xinpeng Zhang" userId="ac5353f2-d294-4be7-9706-1c71e83de4dd" providerId="ADAL" clId="{3C6FAA54-3D2C-9D4C-9C06-20B7F7A722F1}" dt="2023-10-03T06:45:22.120" v="1800"/>
        <pc:sldMkLst>
          <pc:docMk/>
          <pc:sldMk cId="834090383" sldId="286"/>
        </pc:sldMkLst>
      </pc:sldChg>
      <pc:sldChg chg="addSp modSp add mod modAnim">
        <pc:chgData name="Xinpeng Zhang" userId="ac5353f2-d294-4be7-9706-1c71e83de4dd" providerId="ADAL" clId="{3C6FAA54-3D2C-9D4C-9C06-20B7F7A722F1}" dt="2023-10-03T08:10:04.312" v="5286"/>
        <pc:sldMkLst>
          <pc:docMk/>
          <pc:sldMk cId="745607717" sldId="287"/>
        </pc:sldMkLst>
        <pc:spChg chg="add mod">
          <ac:chgData name="Xinpeng Zhang" userId="ac5353f2-d294-4be7-9706-1c71e83de4dd" providerId="ADAL" clId="{3C6FAA54-3D2C-9D4C-9C06-20B7F7A722F1}" dt="2023-10-03T06:59:19.299" v="2599" actId="20577"/>
          <ac:spMkLst>
            <pc:docMk/>
            <pc:sldMk cId="745607717" sldId="287"/>
            <ac:spMk id="5" creationId="{05011AB3-975D-D443-A63D-6C9110087F9A}"/>
          </ac:spMkLst>
        </pc:spChg>
        <pc:spChg chg="mod">
          <ac:chgData name="Xinpeng Zhang" userId="ac5353f2-d294-4be7-9706-1c71e83de4dd" providerId="ADAL" clId="{3C6FAA54-3D2C-9D4C-9C06-20B7F7A722F1}" dt="2023-10-03T06:59:00.320" v="2585" actId="404"/>
          <ac:spMkLst>
            <pc:docMk/>
            <pc:sldMk cId="745607717" sldId="287"/>
            <ac:spMk id="8" creationId="{5AAD9C98-8449-D245-9976-8C6BDC813080}"/>
          </ac:spMkLst>
        </pc:spChg>
        <pc:picChg chg="add mod">
          <ac:chgData name="Xinpeng Zhang" userId="ac5353f2-d294-4be7-9706-1c71e83de4dd" providerId="ADAL" clId="{3C6FAA54-3D2C-9D4C-9C06-20B7F7A722F1}" dt="2023-10-03T06:59:50.083" v="2602" actId="1076"/>
          <ac:picMkLst>
            <pc:docMk/>
            <pc:sldMk cId="745607717" sldId="287"/>
            <ac:picMk id="3" creationId="{42FFDDB1-3709-5247-9A31-079593DB161B}"/>
          </ac:picMkLst>
        </pc:picChg>
        <pc:picChg chg="add mod">
          <ac:chgData name="Xinpeng Zhang" userId="ac5353f2-d294-4be7-9706-1c71e83de4dd" providerId="ADAL" clId="{3C6FAA54-3D2C-9D4C-9C06-20B7F7A722F1}" dt="2023-10-03T06:59:03.076" v="2586" actId="1076"/>
          <ac:picMkLst>
            <pc:docMk/>
            <pc:sldMk cId="745607717" sldId="287"/>
            <ac:picMk id="1026" creationId="{2541B63E-4A7B-CE47-9CF8-27B33954E65F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08:10:19.785" v="5290"/>
        <pc:sldMkLst>
          <pc:docMk/>
          <pc:sldMk cId="1831406607" sldId="288"/>
        </pc:sldMkLst>
        <pc:spChg chg="add mod">
          <ac:chgData name="Xinpeng Zhang" userId="ac5353f2-d294-4be7-9706-1c71e83de4dd" providerId="ADAL" clId="{3C6FAA54-3D2C-9D4C-9C06-20B7F7A722F1}" dt="2023-10-03T07:04:52.203" v="2894" actId="20577"/>
          <ac:spMkLst>
            <pc:docMk/>
            <pc:sldMk cId="1831406607" sldId="288"/>
            <ac:spMk id="7" creationId="{2E0BED4E-1DE1-3C41-B121-EC887EF24DA0}"/>
          </ac:spMkLst>
        </pc:spChg>
        <pc:spChg chg="mod">
          <ac:chgData name="Xinpeng Zhang" userId="ac5353f2-d294-4be7-9706-1c71e83de4dd" providerId="ADAL" clId="{3C6FAA54-3D2C-9D4C-9C06-20B7F7A722F1}" dt="2023-10-03T07:04:11.469" v="2811" actId="14100"/>
          <ac:spMkLst>
            <pc:docMk/>
            <pc:sldMk cId="1831406607" sldId="288"/>
            <ac:spMk id="8" creationId="{5AAD9C98-8449-D245-9976-8C6BDC813080}"/>
          </ac:spMkLst>
        </pc:spChg>
        <pc:spChg chg="del">
          <ac:chgData name="Xinpeng Zhang" userId="ac5353f2-d294-4be7-9706-1c71e83de4dd" providerId="ADAL" clId="{3C6FAA54-3D2C-9D4C-9C06-20B7F7A722F1}" dt="2023-10-03T07:00:56.732" v="2668" actId="478"/>
          <ac:spMkLst>
            <pc:docMk/>
            <pc:sldMk cId="1831406607" sldId="288"/>
            <ac:spMk id="9" creationId="{59A192AD-7AC8-AE45-9846-8FCA31382CDF}"/>
          </ac:spMkLst>
        </pc:spChg>
        <pc:picChg chg="del">
          <ac:chgData name="Xinpeng Zhang" userId="ac5353f2-d294-4be7-9706-1c71e83de4dd" providerId="ADAL" clId="{3C6FAA54-3D2C-9D4C-9C06-20B7F7A722F1}" dt="2023-10-03T07:00:42.969" v="2630" actId="478"/>
          <ac:picMkLst>
            <pc:docMk/>
            <pc:sldMk cId="1831406607" sldId="288"/>
            <ac:picMk id="2" creationId="{D42FD81F-4FC7-3048-BB87-B8EE359D579A}"/>
          </ac:picMkLst>
        </pc:picChg>
        <pc:picChg chg="add mod">
          <ac:chgData name="Xinpeng Zhang" userId="ac5353f2-d294-4be7-9706-1c71e83de4dd" providerId="ADAL" clId="{3C6FAA54-3D2C-9D4C-9C06-20B7F7A722F1}" dt="2023-10-03T07:04:17.919" v="2815" actId="1076"/>
          <ac:picMkLst>
            <pc:docMk/>
            <pc:sldMk cId="1831406607" sldId="288"/>
            <ac:picMk id="3" creationId="{FDE1D2D6-3277-EC43-A919-320B6D50EAC8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17:37:05.589" v="5750" actId="20577"/>
        <pc:sldMkLst>
          <pc:docMk/>
          <pc:sldMk cId="1526316456" sldId="289"/>
        </pc:sldMkLst>
        <pc:spChg chg="add">
          <ac:chgData name="Xinpeng Zhang" userId="ac5353f2-d294-4be7-9706-1c71e83de4dd" providerId="ADAL" clId="{3C6FAA54-3D2C-9D4C-9C06-20B7F7A722F1}" dt="2023-10-03T07:07:04.322" v="3036" actId="11529"/>
          <ac:spMkLst>
            <pc:docMk/>
            <pc:sldMk cId="1526316456" sldId="289"/>
            <ac:spMk id="4" creationId="{EFE5D48A-B38D-F54D-B990-45977CAD39CB}"/>
          </ac:spMkLst>
        </pc:spChg>
        <pc:spChg chg="del">
          <ac:chgData name="Xinpeng Zhang" userId="ac5353f2-d294-4be7-9706-1c71e83de4dd" providerId="ADAL" clId="{3C6FAA54-3D2C-9D4C-9C06-20B7F7A722F1}" dt="2023-10-03T07:05:39.870" v="2903" actId="478"/>
          <ac:spMkLst>
            <pc:docMk/>
            <pc:sldMk cId="1526316456" sldId="289"/>
            <ac:spMk id="7" creationId="{2E0BED4E-1DE1-3C41-B121-EC887EF24DA0}"/>
          </ac:spMkLst>
        </pc:spChg>
        <pc:spChg chg="mod">
          <ac:chgData name="Xinpeng Zhang" userId="ac5353f2-d294-4be7-9706-1c71e83de4dd" providerId="ADAL" clId="{3C6FAA54-3D2C-9D4C-9C06-20B7F7A722F1}" dt="2023-10-03T17:37:05.589" v="5750" actId="20577"/>
          <ac:spMkLst>
            <pc:docMk/>
            <pc:sldMk cId="1526316456" sldId="289"/>
            <ac:spMk id="8" creationId="{5AAD9C98-8449-D245-9976-8C6BDC813080}"/>
          </ac:spMkLst>
        </pc:spChg>
        <pc:spChg chg="add mod">
          <ac:chgData name="Xinpeng Zhang" userId="ac5353f2-d294-4be7-9706-1c71e83de4dd" providerId="ADAL" clId="{3C6FAA54-3D2C-9D4C-9C06-20B7F7A722F1}" dt="2023-10-03T07:09:10.681" v="3162" actId="1076"/>
          <ac:spMkLst>
            <pc:docMk/>
            <pc:sldMk cId="1526316456" sldId="289"/>
            <ac:spMk id="10" creationId="{60534F3F-84E4-1B4B-BB02-B5F8B10C8DFE}"/>
          </ac:spMkLst>
        </pc:spChg>
        <pc:picChg chg="add mod">
          <ac:chgData name="Xinpeng Zhang" userId="ac5353f2-d294-4be7-9706-1c71e83de4dd" providerId="ADAL" clId="{3C6FAA54-3D2C-9D4C-9C06-20B7F7A722F1}" dt="2023-10-03T07:08:45.227" v="3153" actId="1076"/>
          <ac:picMkLst>
            <pc:docMk/>
            <pc:sldMk cId="1526316456" sldId="289"/>
            <ac:picMk id="2" creationId="{DFCF7CE0-ECAA-074D-A629-7A1C05567CA7}"/>
          </ac:picMkLst>
        </pc:picChg>
        <pc:picChg chg="del">
          <ac:chgData name="Xinpeng Zhang" userId="ac5353f2-d294-4be7-9706-1c71e83de4dd" providerId="ADAL" clId="{3C6FAA54-3D2C-9D4C-9C06-20B7F7A722F1}" dt="2023-10-03T07:05:24.370" v="2897" actId="478"/>
          <ac:picMkLst>
            <pc:docMk/>
            <pc:sldMk cId="1526316456" sldId="289"/>
            <ac:picMk id="3" creationId="{FDE1D2D6-3277-EC43-A919-320B6D50EAC8}"/>
          </ac:picMkLst>
        </pc:picChg>
        <pc:picChg chg="add mod">
          <ac:chgData name="Xinpeng Zhang" userId="ac5353f2-d294-4be7-9706-1c71e83de4dd" providerId="ADAL" clId="{3C6FAA54-3D2C-9D4C-9C06-20B7F7A722F1}" dt="2023-10-03T07:25:48.977" v="3838" actId="1076"/>
          <ac:picMkLst>
            <pc:docMk/>
            <pc:sldMk cId="1526316456" sldId="289"/>
            <ac:picMk id="5" creationId="{1C5F535F-19E8-3744-B6A8-39A237570E7C}"/>
          </ac:picMkLst>
        </pc:picChg>
        <pc:picChg chg="add mod">
          <ac:chgData name="Xinpeng Zhang" userId="ac5353f2-d294-4be7-9706-1c71e83de4dd" providerId="ADAL" clId="{3C6FAA54-3D2C-9D4C-9C06-20B7F7A722F1}" dt="2023-10-03T07:09:26.019" v="3197" actId="1076"/>
          <ac:picMkLst>
            <pc:docMk/>
            <pc:sldMk cId="1526316456" sldId="289"/>
            <ac:picMk id="6" creationId="{91A91878-3538-804B-A79A-9A323FAC5B47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08:11:01.583" v="5301"/>
        <pc:sldMkLst>
          <pc:docMk/>
          <pc:sldMk cId="2005539799" sldId="290"/>
        </pc:sldMkLst>
        <pc:spChg chg="del">
          <ac:chgData name="Xinpeng Zhang" userId="ac5353f2-d294-4be7-9706-1c71e83de4dd" providerId="ADAL" clId="{3C6FAA54-3D2C-9D4C-9C06-20B7F7A722F1}" dt="2023-10-03T07:10:44.519" v="3232" actId="478"/>
          <ac:spMkLst>
            <pc:docMk/>
            <pc:sldMk cId="2005539799" sldId="290"/>
            <ac:spMk id="7" creationId="{2E0BED4E-1DE1-3C41-B121-EC887EF24DA0}"/>
          </ac:spMkLst>
        </pc:spChg>
        <pc:spChg chg="mod">
          <ac:chgData name="Xinpeng Zhang" userId="ac5353f2-d294-4be7-9706-1c71e83de4dd" providerId="ADAL" clId="{3C6FAA54-3D2C-9D4C-9C06-20B7F7A722F1}" dt="2023-10-03T07:15:17.622" v="3478"/>
          <ac:spMkLst>
            <pc:docMk/>
            <pc:sldMk cId="2005539799" sldId="290"/>
            <ac:spMk id="8" creationId="{5AAD9C98-8449-D245-9976-8C6BDC813080}"/>
          </ac:spMkLst>
        </pc:spChg>
        <pc:picChg chg="add mod">
          <ac:chgData name="Xinpeng Zhang" userId="ac5353f2-d294-4be7-9706-1c71e83de4dd" providerId="ADAL" clId="{3C6FAA54-3D2C-9D4C-9C06-20B7F7A722F1}" dt="2023-10-03T07:14:44.772" v="3472" actId="1076"/>
          <ac:picMkLst>
            <pc:docMk/>
            <pc:sldMk cId="2005539799" sldId="290"/>
            <ac:picMk id="2" creationId="{77CFEC66-976F-6845-B3C4-39B78ABDB3FD}"/>
          </ac:picMkLst>
        </pc:picChg>
        <pc:picChg chg="del">
          <ac:chgData name="Xinpeng Zhang" userId="ac5353f2-d294-4be7-9706-1c71e83de4dd" providerId="ADAL" clId="{3C6FAA54-3D2C-9D4C-9C06-20B7F7A722F1}" dt="2023-10-03T07:10:43.370" v="3231" actId="478"/>
          <ac:picMkLst>
            <pc:docMk/>
            <pc:sldMk cId="2005539799" sldId="290"/>
            <ac:picMk id="3" creationId="{FDE1D2D6-3277-EC43-A919-320B6D50EAC8}"/>
          </ac:picMkLst>
        </pc:picChg>
        <pc:picChg chg="add del mod">
          <ac:chgData name="Xinpeng Zhang" userId="ac5353f2-d294-4be7-9706-1c71e83de4dd" providerId="ADAL" clId="{3C6FAA54-3D2C-9D4C-9C06-20B7F7A722F1}" dt="2023-10-03T07:10:49.580" v="3236" actId="478"/>
          <ac:picMkLst>
            <pc:docMk/>
            <pc:sldMk cId="2005539799" sldId="290"/>
            <ac:picMk id="5" creationId="{9EA2966D-87B5-7949-97FA-1418A396DA11}"/>
          </ac:picMkLst>
        </pc:picChg>
      </pc:sldChg>
      <pc:sldChg chg="addSp delSp modSp add mod setBg modAnim">
        <pc:chgData name="Xinpeng Zhang" userId="ac5353f2-d294-4be7-9706-1c71e83de4dd" providerId="ADAL" clId="{3C6FAA54-3D2C-9D4C-9C06-20B7F7A722F1}" dt="2023-10-03T17:44:07.458" v="5841" actId="108"/>
        <pc:sldMkLst>
          <pc:docMk/>
          <pc:sldMk cId="1658592486" sldId="291"/>
        </pc:sldMkLst>
        <pc:spChg chg="mod ord">
          <ac:chgData name="Xinpeng Zhang" userId="ac5353f2-d294-4be7-9706-1c71e83de4dd" providerId="ADAL" clId="{3C6FAA54-3D2C-9D4C-9C06-20B7F7A722F1}" dt="2023-10-03T17:44:07.458" v="5841" actId="108"/>
          <ac:spMkLst>
            <pc:docMk/>
            <pc:sldMk cId="1658592486" sldId="291"/>
            <ac:spMk id="6" creationId="{0D5F2A7A-63D3-A84E-80B9-276266791BA5}"/>
          </ac:spMkLst>
        </pc:spChg>
        <pc:spChg chg="add mod">
          <ac:chgData name="Xinpeng Zhang" userId="ac5353f2-d294-4be7-9706-1c71e83de4dd" providerId="ADAL" clId="{3C6FAA54-3D2C-9D4C-9C06-20B7F7A722F1}" dt="2023-10-03T07:33:35.989" v="4247" actId="1076"/>
          <ac:spMkLst>
            <pc:docMk/>
            <pc:sldMk cId="1658592486" sldId="291"/>
            <ac:spMk id="10" creationId="{227FFA1A-76B2-EC43-BF5A-80817561F13F}"/>
          </ac:spMkLst>
        </pc:spChg>
        <pc:spChg chg="add del">
          <ac:chgData name="Xinpeng Zhang" userId="ac5353f2-d294-4be7-9706-1c71e83de4dd" providerId="ADAL" clId="{3C6FAA54-3D2C-9D4C-9C06-20B7F7A722F1}" dt="2023-10-03T07:30:20.530" v="4163"/>
          <ac:spMkLst>
            <pc:docMk/>
            <pc:sldMk cId="1658592486" sldId="291"/>
            <ac:spMk id="3079" creationId="{66E48AFA-8884-4F68-A44F-D2C1E8609C5A}"/>
          </ac:spMkLst>
        </pc:spChg>
        <pc:spChg chg="add del">
          <ac:chgData name="Xinpeng Zhang" userId="ac5353f2-d294-4be7-9706-1c71e83de4dd" providerId="ADAL" clId="{3C6FAA54-3D2C-9D4C-9C06-20B7F7A722F1}" dt="2023-10-03T07:30:20.530" v="4163"/>
          <ac:spMkLst>
            <pc:docMk/>
            <pc:sldMk cId="1658592486" sldId="291"/>
            <ac:spMk id="3081" creationId="{969D19A6-08CB-498C-93EC-3FFB021FC68A}"/>
          </ac:spMkLst>
        </pc:spChg>
        <pc:picChg chg="add mod">
          <ac:chgData name="Xinpeng Zhang" userId="ac5353f2-d294-4be7-9706-1c71e83de4dd" providerId="ADAL" clId="{3C6FAA54-3D2C-9D4C-9C06-20B7F7A722F1}" dt="2023-10-03T07:33:17.623" v="4213" actId="1076"/>
          <ac:picMkLst>
            <pc:docMk/>
            <pc:sldMk cId="1658592486" sldId="291"/>
            <ac:picMk id="2" creationId="{193E8C68-88B1-1F48-8A86-9E43BE3E1664}"/>
          </ac:picMkLst>
        </pc:picChg>
        <pc:picChg chg="del">
          <ac:chgData name="Xinpeng Zhang" userId="ac5353f2-d294-4be7-9706-1c71e83de4dd" providerId="ADAL" clId="{3C6FAA54-3D2C-9D4C-9C06-20B7F7A722F1}" dt="2023-10-03T07:18:25.123" v="3675" actId="478"/>
          <ac:picMkLst>
            <pc:docMk/>
            <pc:sldMk cId="1658592486" sldId="291"/>
            <ac:picMk id="4" creationId="{BCB729C9-D924-4547-B300-A99E261DD95F}"/>
          </ac:picMkLst>
        </pc:picChg>
        <pc:picChg chg="del mod">
          <ac:chgData name="Xinpeng Zhang" userId="ac5353f2-d294-4be7-9706-1c71e83de4dd" providerId="ADAL" clId="{3C6FAA54-3D2C-9D4C-9C06-20B7F7A722F1}" dt="2023-10-03T07:30:14.436" v="4156" actId="478"/>
          <ac:picMkLst>
            <pc:docMk/>
            <pc:sldMk cId="1658592486" sldId="291"/>
            <ac:picMk id="5" creationId="{72A94609-1C16-B54C-A275-78110391065F}"/>
          </ac:picMkLst>
        </pc:picChg>
        <pc:picChg chg="add mod">
          <ac:chgData name="Xinpeng Zhang" userId="ac5353f2-d294-4be7-9706-1c71e83de4dd" providerId="ADAL" clId="{3C6FAA54-3D2C-9D4C-9C06-20B7F7A722F1}" dt="2023-10-03T07:33:11.133" v="4210" actId="1076"/>
          <ac:picMkLst>
            <pc:docMk/>
            <pc:sldMk cId="1658592486" sldId="291"/>
            <ac:picMk id="3074" creationId="{611E967C-1C76-2B40-8D2A-222AEB54DA9F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08:10:44.761" v="5297"/>
        <pc:sldMkLst>
          <pc:docMk/>
          <pc:sldMk cId="3704342898" sldId="292"/>
        </pc:sldMkLst>
        <pc:spChg chg="del">
          <ac:chgData name="Xinpeng Zhang" userId="ac5353f2-d294-4be7-9706-1c71e83de4dd" providerId="ADAL" clId="{3C6FAA54-3D2C-9D4C-9C06-20B7F7A722F1}" dt="2023-10-03T07:26:07.923" v="3879" actId="478"/>
          <ac:spMkLst>
            <pc:docMk/>
            <pc:sldMk cId="3704342898" sldId="292"/>
            <ac:spMk id="4" creationId="{EFE5D48A-B38D-F54D-B990-45977CAD39CB}"/>
          </ac:spMkLst>
        </pc:spChg>
        <pc:spChg chg="mod">
          <ac:chgData name="Xinpeng Zhang" userId="ac5353f2-d294-4be7-9706-1c71e83de4dd" providerId="ADAL" clId="{3C6FAA54-3D2C-9D4C-9C06-20B7F7A722F1}" dt="2023-10-03T07:27:28.223" v="4048" actId="20577"/>
          <ac:spMkLst>
            <pc:docMk/>
            <pc:sldMk cId="3704342898" sldId="292"/>
            <ac:spMk id="8" creationId="{5AAD9C98-8449-D245-9976-8C6BDC813080}"/>
          </ac:spMkLst>
        </pc:spChg>
        <pc:spChg chg="del">
          <ac:chgData name="Xinpeng Zhang" userId="ac5353f2-d294-4be7-9706-1c71e83de4dd" providerId="ADAL" clId="{3C6FAA54-3D2C-9D4C-9C06-20B7F7A722F1}" dt="2023-10-03T07:26:10.173" v="3881" actId="478"/>
          <ac:spMkLst>
            <pc:docMk/>
            <pc:sldMk cId="3704342898" sldId="292"/>
            <ac:spMk id="10" creationId="{60534F3F-84E4-1B4B-BB02-B5F8B10C8DFE}"/>
          </ac:spMkLst>
        </pc:spChg>
        <pc:picChg chg="del">
          <ac:chgData name="Xinpeng Zhang" userId="ac5353f2-d294-4be7-9706-1c71e83de4dd" providerId="ADAL" clId="{3C6FAA54-3D2C-9D4C-9C06-20B7F7A722F1}" dt="2023-10-03T07:26:05.685" v="3877" actId="478"/>
          <ac:picMkLst>
            <pc:docMk/>
            <pc:sldMk cId="3704342898" sldId="292"/>
            <ac:picMk id="2" creationId="{DFCF7CE0-ECAA-074D-A629-7A1C05567CA7}"/>
          </ac:picMkLst>
        </pc:picChg>
        <pc:picChg chg="del">
          <ac:chgData name="Xinpeng Zhang" userId="ac5353f2-d294-4be7-9706-1c71e83de4dd" providerId="ADAL" clId="{3C6FAA54-3D2C-9D4C-9C06-20B7F7A722F1}" dt="2023-10-03T07:26:06.435" v="3878" actId="478"/>
          <ac:picMkLst>
            <pc:docMk/>
            <pc:sldMk cId="3704342898" sldId="292"/>
            <ac:picMk id="5" creationId="{1C5F535F-19E8-3744-B6A8-39A237570E7C}"/>
          </ac:picMkLst>
        </pc:picChg>
        <pc:picChg chg="del">
          <ac:chgData name="Xinpeng Zhang" userId="ac5353f2-d294-4be7-9706-1c71e83de4dd" providerId="ADAL" clId="{3C6FAA54-3D2C-9D4C-9C06-20B7F7A722F1}" dt="2023-10-03T07:26:08.529" v="3880" actId="478"/>
          <ac:picMkLst>
            <pc:docMk/>
            <pc:sldMk cId="3704342898" sldId="292"/>
            <ac:picMk id="6" creationId="{91A91878-3538-804B-A79A-9A323FAC5B47}"/>
          </ac:picMkLst>
        </pc:picChg>
        <pc:picChg chg="add mod">
          <ac:chgData name="Xinpeng Zhang" userId="ac5353f2-d294-4be7-9706-1c71e83de4dd" providerId="ADAL" clId="{3C6FAA54-3D2C-9D4C-9C06-20B7F7A722F1}" dt="2023-10-03T07:26:18.608" v="3885" actId="1076"/>
          <ac:picMkLst>
            <pc:docMk/>
            <pc:sldMk cId="3704342898" sldId="292"/>
            <ac:picMk id="2050" creationId="{CFED960B-3E27-D743-8EE0-36C3202A4D0A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17:46:09.115" v="5860" actId="207"/>
        <pc:sldMkLst>
          <pc:docMk/>
          <pc:sldMk cId="1629029621" sldId="293"/>
        </pc:sldMkLst>
        <pc:spChg chg="add mod">
          <ac:chgData name="Xinpeng Zhang" userId="ac5353f2-d294-4be7-9706-1c71e83de4dd" providerId="ADAL" clId="{3C6FAA54-3D2C-9D4C-9C06-20B7F7A722F1}" dt="2023-10-03T07:38:20.033" v="4463" actId="208"/>
          <ac:spMkLst>
            <pc:docMk/>
            <pc:sldMk cId="1629029621" sldId="293"/>
            <ac:spMk id="3" creationId="{B51D88A9-79B9-2042-BBB0-320CA8B2AFB3}"/>
          </ac:spMkLst>
        </pc:spChg>
        <pc:spChg chg="mod">
          <ac:chgData name="Xinpeng Zhang" userId="ac5353f2-d294-4be7-9706-1c71e83de4dd" providerId="ADAL" clId="{3C6FAA54-3D2C-9D4C-9C06-20B7F7A722F1}" dt="2023-10-03T17:46:09.115" v="5860" actId="207"/>
          <ac:spMkLst>
            <pc:docMk/>
            <pc:sldMk cId="1629029621" sldId="293"/>
            <ac:spMk id="6" creationId="{0D5F2A7A-63D3-A84E-80B9-276266791BA5}"/>
          </ac:spMkLst>
        </pc:spChg>
        <pc:spChg chg="add mod">
          <ac:chgData name="Xinpeng Zhang" userId="ac5353f2-d294-4be7-9706-1c71e83de4dd" providerId="ADAL" clId="{3C6FAA54-3D2C-9D4C-9C06-20B7F7A722F1}" dt="2023-10-03T07:42:27.208" v="4546" actId="207"/>
          <ac:spMkLst>
            <pc:docMk/>
            <pc:sldMk cId="1629029621" sldId="293"/>
            <ac:spMk id="7" creationId="{C35BFAA8-2EAA-1643-BCEB-D9B78DFBF670}"/>
          </ac:spMkLst>
        </pc:spChg>
        <pc:picChg chg="add mod">
          <ac:chgData name="Xinpeng Zhang" userId="ac5353f2-d294-4be7-9706-1c71e83de4dd" providerId="ADAL" clId="{3C6FAA54-3D2C-9D4C-9C06-20B7F7A722F1}" dt="2023-10-03T07:37:29.373" v="4460" actId="1076"/>
          <ac:picMkLst>
            <pc:docMk/>
            <pc:sldMk cId="1629029621" sldId="293"/>
            <ac:picMk id="2" creationId="{A53B345D-003E-4F4E-8E0B-4CAC710996D2}"/>
          </ac:picMkLst>
        </pc:picChg>
        <pc:picChg chg="add del mod">
          <ac:chgData name="Xinpeng Zhang" userId="ac5353f2-d294-4be7-9706-1c71e83de4dd" providerId="ADAL" clId="{3C6FAA54-3D2C-9D4C-9C06-20B7F7A722F1}" dt="2023-10-03T07:37:23.977" v="4458" actId="478"/>
          <ac:picMkLst>
            <pc:docMk/>
            <pc:sldMk cId="1629029621" sldId="293"/>
            <ac:picMk id="4" creationId="{BCB729C9-D924-4547-B300-A99E261DD95F}"/>
          </ac:picMkLst>
        </pc:picChg>
        <pc:picChg chg="del">
          <ac:chgData name="Xinpeng Zhang" userId="ac5353f2-d294-4be7-9706-1c71e83de4dd" providerId="ADAL" clId="{3C6FAA54-3D2C-9D4C-9C06-20B7F7A722F1}" dt="2023-10-03T07:34:38.273" v="4268" actId="478"/>
          <ac:picMkLst>
            <pc:docMk/>
            <pc:sldMk cId="1629029621" sldId="293"/>
            <ac:picMk id="5" creationId="{72A94609-1C16-B54C-A275-78110391065F}"/>
          </ac:picMkLst>
        </pc:picChg>
      </pc:sldChg>
      <pc:sldChg chg="add del">
        <pc:chgData name="Xinpeng Zhang" userId="ac5353f2-d294-4be7-9706-1c71e83de4dd" providerId="ADAL" clId="{3C6FAA54-3D2C-9D4C-9C06-20B7F7A722F1}" dt="2023-10-03T07:34:32.089" v="4266" actId="2696"/>
        <pc:sldMkLst>
          <pc:docMk/>
          <pc:sldMk cId="2148008376" sldId="293"/>
        </pc:sldMkLst>
      </pc:sldChg>
      <pc:sldChg chg="addSp delSp modSp add mod modAnim">
        <pc:chgData name="Xinpeng Zhang" userId="ac5353f2-d294-4be7-9706-1c71e83de4dd" providerId="ADAL" clId="{3C6FAA54-3D2C-9D4C-9C06-20B7F7A722F1}" dt="2023-10-03T17:48:44.562" v="5873" actId="20577"/>
        <pc:sldMkLst>
          <pc:docMk/>
          <pc:sldMk cId="1990226419" sldId="294"/>
        </pc:sldMkLst>
        <pc:spChg chg="del">
          <ac:chgData name="Xinpeng Zhang" userId="ac5353f2-d294-4be7-9706-1c71e83de4dd" providerId="ADAL" clId="{3C6FAA54-3D2C-9D4C-9C06-20B7F7A722F1}" dt="2023-10-03T07:42:56.089" v="4552" actId="478"/>
          <ac:spMkLst>
            <pc:docMk/>
            <pc:sldMk cId="1990226419" sldId="294"/>
            <ac:spMk id="3" creationId="{B51D88A9-79B9-2042-BBB0-320CA8B2AFB3}"/>
          </ac:spMkLst>
        </pc:spChg>
        <pc:spChg chg="mod">
          <ac:chgData name="Xinpeng Zhang" userId="ac5353f2-d294-4be7-9706-1c71e83de4dd" providerId="ADAL" clId="{3C6FAA54-3D2C-9D4C-9C06-20B7F7A722F1}" dt="2023-10-03T17:48:44.562" v="5873" actId="20577"/>
          <ac:spMkLst>
            <pc:docMk/>
            <pc:sldMk cId="1990226419" sldId="294"/>
            <ac:spMk id="6" creationId="{0D5F2A7A-63D3-A84E-80B9-276266791BA5}"/>
          </ac:spMkLst>
        </pc:spChg>
        <pc:spChg chg="del">
          <ac:chgData name="Xinpeng Zhang" userId="ac5353f2-d294-4be7-9706-1c71e83de4dd" providerId="ADAL" clId="{3C6FAA54-3D2C-9D4C-9C06-20B7F7A722F1}" dt="2023-10-03T07:42:55.065" v="4551" actId="478"/>
          <ac:spMkLst>
            <pc:docMk/>
            <pc:sldMk cId="1990226419" sldId="294"/>
            <ac:spMk id="7" creationId="{C35BFAA8-2EAA-1643-BCEB-D9B78DFBF670}"/>
          </ac:spMkLst>
        </pc:spChg>
        <pc:spChg chg="add mod">
          <ac:chgData name="Xinpeng Zhang" userId="ac5353f2-d294-4be7-9706-1c71e83de4dd" providerId="ADAL" clId="{3C6FAA54-3D2C-9D4C-9C06-20B7F7A722F1}" dt="2023-10-03T07:44:19.413" v="4626" actId="1076"/>
          <ac:spMkLst>
            <pc:docMk/>
            <pc:sldMk cId="1990226419" sldId="294"/>
            <ac:spMk id="9" creationId="{61CDC6FE-9829-8B42-B20C-32827C6ED343}"/>
          </ac:spMkLst>
        </pc:spChg>
        <pc:picChg chg="del mod">
          <ac:chgData name="Xinpeng Zhang" userId="ac5353f2-d294-4be7-9706-1c71e83de4dd" providerId="ADAL" clId="{3C6FAA54-3D2C-9D4C-9C06-20B7F7A722F1}" dt="2023-10-03T07:42:52.117" v="4550" actId="478"/>
          <ac:picMkLst>
            <pc:docMk/>
            <pc:sldMk cId="1990226419" sldId="294"/>
            <ac:picMk id="2" creationId="{A53B345D-003E-4F4E-8E0B-4CAC710996D2}"/>
          </ac:picMkLst>
        </pc:picChg>
        <pc:picChg chg="del">
          <ac:chgData name="Xinpeng Zhang" userId="ac5353f2-d294-4be7-9706-1c71e83de4dd" providerId="ADAL" clId="{3C6FAA54-3D2C-9D4C-9C06-20B7F7A722F1}" dt="2023-10-03T07:42:49.562" v="4548" actId="478"/>
          <ac:picMkLst>
            <pc:docMk/>
            <pc:sldMk cId="1990226419" sldId="294"/>
            <ac:picMk id="4" creationId="{BCB729C9-D924-4547-B300-A99E261DD95F}"/>
          </ac:picMkLst>
        </pc:picChg>
        <pc:picChg chg="add mod">
          <ac:chgData name="Xinpeng Zhang" userId="ac5353f2-d294-4be7-9706-1c71e83de4dd" providerId="ADAL" clId="{3C6FAA54-3D2C-9D4C-9C06-20B7F7A722F1}" dt="2023-10-03T07:43:22.397" v="4559" actId="1076"/>
          <ac:picMkLst>
            <pc:docMk/>
            <pc:sldMk cId="1990226419" sldId="294"/>
            <ac:picMk id="4098" creationId="{1ED2E86D-DABA-614F-9E7F-09685BEBD042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17:45:07.162" v="5855" actId="20577"/>
        <pc:sldMkLst>
          <pc:docMk/>
          <pc:sldMk cId="4278129471" sldId="295"/>
        </pc:sldMkLst>
        <pc:spChg chg="mod">
          <ac:chgData name="Xinpeng Zhang" userId="ac5353f2-d294-4be7-9706-1c71e83de4dd" providerId="ADAL" clId="{3C6FAA54-3D2C-9D4C-9C06-20B7F7A722F1}" dt="2023-10-03T17:45:07.162" v="5855" actId="20577"/>
          <ac:spMkLst>
            <pc:docMk/>
            <pc:sldMk cId="4278129471" sldId="295"/>
            <ac:spMk id="6" creationId="{0D5F2A7A-63D3-A84E-80B9-276266791BA5}"/>
          </ac:spMkLst>
        </pc:spChg>
        <pc:spChg chg="del">
          <ac:chgData name="Xinpeng Zhang" userId="ac5353f2-d294-4be7-9706-1c71e83de4dd" providerId="ADAL" clId="{3C6FAA54-3D2C-9D4C-9C06-20B7F7A722F1}" dt="2023-10-03T07:53:31.980" v="4830" actId="478"/>
          <ac:spMkLst>
            <pc:docMk/>
            <pc:sldMk cId="4278129471" sldId="295"/>
            <ac:spMk id="9" creationId="{61CDC6FE-9829-8B42-B20C-32827C6ED343}"/>
          </ac:spMkLst>
        </pc:spChg>
        <pc:picChg chg="add mod">
          <ac:chgData name="Xinpeng Zhang" userId="ac5353f2-d294-4be7-9706-1c71e83de4dd" providerId="ADAL" clId="{3C6FAA54-3D2C-9D4C-9C06-20B7F7A722F1}" dt="2023-10-03T07:54:21.118" v="4841" actId="1076"/>
          <ac:picMkLst>
            <pc:docMk/>
            <pc:sldMk cId="4278129471" sldId="295"/>
            <ac:picMk id="2" creationId="{F1365148-E2D4-D749-B2EF-76B3779974F8}"/>
          </ac:picMkLst>
        </pc:picChg>
        <pc:picChg chg="add mod">
          <ac:chgData name="Xinpeng Zhang" userId="ac5353f2-d294-4be7-9706-1c71e83de4dd" providerId="ADAL" clId="{3C6FAA54-3D2C-9D4C-9C06-20B7F7A722F1}" dt="2023-10-03T16:03:26.532" v="5365" actId="1076"/>
          <ac:picMkLst>
            <pc:docMk/>
            <pc:sldMk cId="4278129471" sldId="295"/>
            <ac:picMk id="3" creationId="{18CDB70E-D2A6-694D-9314-83054E87056E}"/>
          </ac:picMkLst>
        </pc:picChg>
        <pc:picChg chg="del">
          <ac:chgData name="Xinpeng Zhang" userId="ac5353f2-d294-4be7-9706-1c71e83de4dd" providerId="ADAL" clId="{3C6FAA54-3D2C-9D4C-9C06-20B7F7A722F1}" dt="2023-10-03T07:46:51.927" v="4697" actId="478"/>
          <ac:picMkLst>
            <pc:docMk/>
            <pc:sldMk cId="4278129471" sldId="295"/>
            <ac:picMk id="4098" creationId="{1ED2E86D-DABA-614F-9E7F-09685BEBD042}"/>
          </ac:picMkLst>
        </pc:picChg>
      </pc:sldChg>
      <pc:sldChg chg="addSp delSp modSp add del mod modAnim">
        <pc:chgData name="Xinpeng Zhang" userId="ac5353f2-d294-4be7-9706-1c71e83de4dd" providerId="ADAL" clId="{3C6FAA54-3D2C-9D4C-9C06-20B7F7A722F1}" dt="2023-10-03T17:39:17.711" v="5756" actId="2696"/>
        <pc:sldMkLst>
          <pc:docMk/>
          <pc:sldMk cId="2143846927" sldId="296"/>
        </pc:sldMkLst>
        <pc:spChg chg="mod">
          <ac:chgData name="Xinpeng Zhang" userId="ac5353f2-d294-4be7-9706-1c71e83de4dd" providerId="ADAL" clId="{3C6FAA54-3D2C-9D4C-9C06-20B7F7A722F1}" dt="2023-10-03T07:57:46.047" v="4893" actId="20577"/>
          <ac:spMkLst>
            <pc:docMk/>
            <pc:sldMk cId="2143846927" sldId="296"/>
            <ac:spMk id="6" creationId="{0D5F2A7A-63D3-A84E-80B9-276266791BA5}"/>
          </ac:spMkLst>
        </pc:spChg>
        <pc:picChg chg="add del mod">
          <ac:chgData name="Xinpeng Zhang" userId="ac5353f2-d294-4be7-9706-1c71e83de4dd" providerId="ADAL" clId="{3C6FAA54-3D2C-9D4C-9C06-20B7F7A722F1}" dt="2023-10-03T16:07:06.907" v="5479" actId="478"/>
          <ac:picMkLst>
            <pc:docMk/>
            <pc:sldMk cId="2143846927" sldId="296"/>
            <ac:picMk id="2" creationId="{CD4961D8-62D2-A047-8573-CBC0EDD8B42D}"/>
          </ac:picMkLst>
        </pc:picChg>
        <pc:picChg chg="del">
          <ac:chgData name="Xinpeng Zhang" userId="ac5353f2-d294-4be7-9706-1c71e83de4dd" providerId="ADAL" clId="{3C6FAA54-3D2C-9D4C-9C06-20B7F7A722F1}" dt="2023-10-03T07:55:54.413" v="4843" actId="478"/>
          <ac:picMkLst>
            <pc:docMk/>
            <pc:sldMk cId="2143846927" sldId="296"/>
            <ac:picMk id="2" creationId="{F1365148-E2D4-D749-B2EF-76B3779974F8}"/>
          </ac:picMkLst>
        </pc:picChg>
        <pc:picChg chg="add mod">
          <ac:chgData name="Xinpeng Zhang" userId="ac5353f2-d294-4be7-9706-1c71e83de4dd" providerId="ADAL" clId="{3C6FAA54-3D2C-9D4C-9C06-20B7F7A722F1}" dt="2023-10-03T07:58:08.708" v="4902" actId="1076"/>
          <ac:picMkLst>
            <pc:docMk/>
            <pc:sldMk cId="2143846927" sldId="296"/>
            <ac:picMk id="6146" creationId="{6ED5BEFA-2AC9-8E41-92E6-DE6B4213C037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16:58:55.171" v="5672" actId="20577"/>
        <pc:sldMkLst>
          <pc:docMk/>
          <pc:sldMk cId="9539099" sldId="297"/>
        </pc:sldMkLst>
        <pc:spChg chg="mod">
          <ac:chgData name="Xinpeng Zhang" userId="ac5353f2-d294-4be7-9706-1c71e83de4dd" providerId="ADAL" clId="{3C6FAA54-3D2C-9D4C-9C06-20B7F7A722F1}" dt="2023-10-03T16:58:55.171" v="5672" actId="20577"/>
          <ac:spMkLst>
            <pc:docMk/>
            <pc:sldMk cId="9539099" sldId="297"/>
            <ac:spMk id="6" creationId="{0D5F2A7A-63D3-A84E-80B9-276266791BA5}"/>
          </ac:spMkLst>
        </pc:spChg>
        <pc:picChg chg="add mod">
          <ac:chgData name="Xinpeng Zhang" userId="ac5353f2-d294-4be7-9706-1c71e83de4dd" providerId="ADAL" clId="{3C6FAA54-3D2C-9D4C-9C06-20B7F7A722F1}" dt="2023-10-03T08:01:23.024" v="5142" actId="14100"/>
          <ac:picMkLst>
            <pc:docMk/>
            <pc:sldMk cId="9539099" sldId="297"/>
            <ac:picMk id="2" creationId="{27800CC0-C47D-E54E-80E9-2EDFF3C136D6}"/>
          </ac:picMkLst>
        </pc:picChg>
        <pc:picChg chg="add mod">
          <ac:chgData name="Xinpeng Zhang" userId="ac5353f2-d294-4be7-9706-1c71e83de4dd" providerId="ADAL" clId="{3C6FAA54-3D2C-9D4C-9C06-20B7F7A722F1}" dt="2023-10-03T08:14:23.178" v="5348" actId="1076"/>
          <ac:picMkLst>
            <pc:docMk/>
            <pc:sldMk cId="9539099" sldId="297"/>
            <ac:picMk id="3" creationId="{0CAC5E8F-480C-9F4A-8CC2-79CE74D3213A}"/>
          </ac:picMkLst>
        </pc:picChg>
        <pc:picChg chg="del">
          <ac:chgData name="Xinpeng Zhang" userId="ac5353f2-d294-4be7-9706-1c71e83de4dd" providerId="ADAL" clId="{3C6FAA54-3D2C-9D4C-9C06-20B7F7A722F1}" dt="2023-10-03T08:00:11.451" v="5003" actId="478"/>
          <ac:picMkLst>
            <pc:docMk/>
            <pc:sldMk cId="9539099" sldId="297"/>
            <ac:picMk id="6146" creationId="{6ED5BEFA-2AC9-8E41-92E6-DE6B4213C037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17:46:50.538" v="5869" actId="20577"/>
        <pc:sldMkLst>
          <pc:docMk/>
          <pc:sldMk cId="1734115196" sldId="298"/>
        </pc:sldMkLst>
        <pc:spChg chg="mod">
          <ac:chgData name="Xinpeng Zhang" userId="ac5353f2-d294-4be7-9706-1c71e83de4dd" providerId="ADAL" clId="{3C6FAA54-3D2C-9D4C-9C06-20B7F7A722F1}" dt="2023-10-03T17:46:50.538" v="5869" actId="20577"/>
          <ac:spMkLst>
            <pc:docMk/>
            <pc:sldMk cId="1734115196" sldId="298"/>
            <ac:spMk id="6" creationId="{0D5F2A7A-63D3-A84E-80B9-276266791BA5}"/>
          </ac:spMkLst>
        </pc:spChg>
        <pc:spChg chg="add mod">
          <ac:chgData name="Xinpeng Zhang" userId="ac5353f2-d294-4be7-9706-1c71e83de4dd" providerId="ADAL" clId="{3C6FAA54-3D2C-9D4C-9C06-20B7F7A722F1}" dt="2023-10-03T16:57:40.966" v="5670" actId="1076"/>
          <ac:spMkLst>
            <pc:docMk/>
            <pc:sldMk cId="1734115196" sldId="298"/>
            <ac:spMk id="8" creationId="{DA071522-64B0-D646-A6AD-E2F4BADE19E4}"/>
          </ac:spMkLst>
        </pc:spChg>
        <pc:picChg chg="del">
          <ac:chgData name="Xinpeng Zhang" userId="ac5353f2-d294-4be7-9706-1c71e83de4dd" providerId="ADAL" clId="{3C6FAA54-3D2C-9D4C-9C06-20B7F7A722F1}" dt="2023-10-03T16:06:50.312" v="5472" actId="478"/>
          <ac:picMkLst>
            <pc:docMk/>
            <pc:sldMk cId="1734115196" sldId="298"/>
            <ac:picMk id="2" creationId="{CD4961D8-62D2-A047-8573-CBC0EDD8B42D}"/>
          </ac:picMkLst>
        </pc:picChg>
        <pc:picChg chg="add mod">
          <ac:chgData name="Xinpeng Zhang" userId="ac5353f2-d294-4be7-9706-1c71e83de4dd" providerId="ADAL" clId="{3C6FAA54-3D2C-9D4C-9C06-20B7F7A722F1}" dt="2023-10-03T16:12:35.528" v="5549" actId="14100"/>
          <ac:picMkLst>
            <pc:docMk/>
            <pc:sldMk cId="1734115196" sldId="298"/>
            <ac:picMk id="3" creationId="{B604C185-BBA3-3E49-B680-C17CC32BC3FD}"/>
          </ac:picMkLst>
        </pc:picChg>
        <pc:picChg chg="add mod">
          <ac:chgData name="Xinpeng Zhang" userId="ac5353f2-d294-4be7-9706-1c71e83de4dd" providerId="ADAL" clId="{3C6FAA54-3D2C-9D4C-9C06-20B7F7A722F1}" dt="2023-10-03T16:12:37.697" v="5550" actId="1076"/>
          <ac:picMkLst>
            <pc:docMk/>
            <pc:sldMk cId="1734115196" sldId="298"/>
            <ac:picMk id="5" creationId="{77636533-F1C6-C841-A603-000D3FFE222C}"/>
          </ac:picMkLst>
        </pc:picChg>
        <pc:picChg chg="del">
          <ac:chgData name="Xinpeng Zhang" userId="ac5353f2-d294-4be7-9706-1c71e83de4dd" providerId="ADAL" clId="{3C6FAA54-3D2C-9D4C-9C06-20B7F7A722F1}" dt="2023-10-03T16:06:51.482" v="5473" actId="478"/>
          <ac:picMkLst>
            <pc:docMk/>
            <pc:sldMk cId="1734115196" sldId="298"/>
            <ac:picMk id="6146" creationId="{6ED5BEFA-2AC9-8E41-92E6-DE6B4213C037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17:46:26.053" v="5863" actId="1076"/>
        <pc:sldMkLst>
          <pc:docMk/>
          <pc:sldMk cId="934197019" sldId="299"/>
        </pc:sldMkLst>
        <pc:spChg chg="mod">
          <ac:chgData name="Xinpeng Zhang" userId="ac5353f2-d294-4be7-9706-1c71e83de4dd" providerId="ADAL" clId="{3C6FAA54-3D2C-9D4C-9C06-20B7F7A722F1}" dt="2023-10-03T17:46:22.314" v="5862" actId="20577"/>
          <ac:spMkLst>
            <pc:docMk/>
            <pc:sldMk cId="934197019" sldId="299"/>
            <ac:spMk id="6" creationId="{0D5F2A7A-63D3-A84E-80B9-276266791BA5}"/>
          </ac:spMkLst>
        </pc:spChg>
        <pc:picChg chg="add mod">
          <ac:chgData name="Xinpeng Zhang" userId="ac5353f2-d294-4be7-9706-1c71e83de4dd" providerId="ADAL" clId="{3C6FAA54-3D2C-9D4C-9C06-20B7F7A722F1}" dt="2023-10-03T17:46:26.053" v="5863" actId="1076"/>
          <ac:picMkLst>
            <pc:docMk/>
            <pc:sldMk cId="934197019" sldId="299"/>
            <ac:picMk id="2" creationId="{56CBE37F-699F-FF44-A224-7903A90117A7}"/>
          </ac:picMkLst>
        </pc:picChg>
        <pc:picChg chg="add del mod">
          <ac:chgData name="Xinpeng Zhang" userId="ac5353f2-d294-4be7-9706-1c71e83de4dd" providerId="ADAL" clId="{3C6FAA54-3D2C-9D4C-9C06-20B7F7A722F1}" dt="2023-10-03T17:06:45.787" v="5714" actId="478"/>
          <ac:picMkLst>
            <pc:docMk/>
            <pc:sldMk cId="934197019" sldId="299"/>
            <ac:picMk id="3" creationId="{B5E94103-6D09-D448-9403-8D8D743DA5C0}"/>
          </ac:picMkLst>
        </pc:picChg>
        <pc:picChg chg="del">
          <ac:chgData name="Xinpeng Zhang" userId="ac5353f2-d294-4be7-9706-1c71e83de4dd" providerId="ADAL" clId="{3C6FAA54-3D2C-9D4C-9C06-20B7F7A722F1}" dt="2023-10-03T16:07:37.880" v="5492" actId="478"/>
          <ac:picMkLst>
            <pc:docMk/>
            <pc:sldMk cId="934197019" sldId="299"/>
            <ac:picMk id="6146" creationId="{6ED5BEFA-2AC9-8E41-92E6-DE6B4213C037}"/>
          </ac:picMkLst>
        </pc:picChg>
      </pc:sldChg>
      <pc:sldChg chg="add del">
        <pc:chgData name="Xinpeng Zhang" userId="ac5353f2-d294-4be7-9706-1c71e83de4dd" providerId="ADAL" clId="{3C6FAA54-3D2C-9D4C-9C06-20B7F7A722F1}" dt="2023-10-03T16:06:59.209" v="5476"/>
        <pc:sldMkLst>
          <pc:docMk/>
          <pc:sldMk cId="2743419381" sldId="299"/>
        </pc:sldMkLst>
      </pc:sldChg>
      <pc:sldChg chg="addSp delSp modSp add mod modAnim">
        <pc:chgData name="Xinpeng Zhang" userId="ac5353f2-d294-4be7-9706-1c71e83de4dd" providerId="ADAL" clId="{3C6FAA54-3D2C-9D4C-9C06-20B7F7A722F1}" dt="2023-10-03T16:39:18.350" v="5622" actId="1076"/>
        <pc:sldMkLst>
          <pc:docMk/>
          <pc:sldMk cId="2503983814" sldId="300"/>
        </pc:sldMkLst>
        <pc:spChg chg="mod">
          <ac:chgData name="Xinpeng Zhang" userId="ac5353f2-d294-4be7-9706-1c71e83de4dd" providerId="ADAL" clId="{3C6FAA54-3D2C-9D4C-9C06-20B7F7A722F1}" dt="2023-10-03T16:38:42.085" v="5610" actId="20577"/>
          <ac:spMkLst>
            <pc:docMk/>
            <pc:sldMk cId="2503983814" sldId="300"/>
            <ac:spMk id="6" creationId="{0D5F2A7A-63D3-A84E-80B9-276266791BA5}"/>
          </ac:spMkLst>
        </pc:spChg>
        <pc:spChg chg="add mod">
          <ac:chgData name="Xinpeng Zhang" userId="ac5353f2-d294-4be7-9706-1c71e83de4dd" providerId="ADAL" clId="{3C6FAA54-3D2C-9D4C-9C06-20B7F7A722F1}" dt="2023-10-03T16:39:18.350" v="5622" actId="1076"/>
          <ac:spMkLst>
            <pc:docMk/>
            <pc:sldMk cId="2503983814" sldId="300"/>
            <ac:spMk id="7" creationId="{CFF4C6CA-7487-9F4E-99B2-898A3AC283C2}"/>
          </ac:spMkLst>
        </pc:spChg>
        <pc:picChg chg="add mod">
          <ac:chgData name="Xinpeng Zhang" userId="ac5353f2-d294-4be7-9706-1c71e83de4dd" providerId="ADAL" clId="{3C6FAA54-3D2C-9D4C-9C06-20B7F7A722F1}" dt="2023-10-03T16:39:10.289" v="5617" actId="1076"/>
          <ac:picMkLst>
            <pc:docMk/>
            <pc:sldMk cId="2503983814" sldId="300"/>
            <ac:picMk id="2" creationId="{6BDD2759-032A-E340-AFB1-08184B76784D}"/>
          </ac:picMkLst>
        </pc:picChg>
        <pc:picChg chg="del">
          <ac:chgData name="Xinpeng Zhang" userId="ac5353f2-d294-4be7-9706-1c71e83de4dd" providerId="ADAL" clId="{3C6FAA54-3D2C-9D4C-9C06-20B7F7A722F1}" dt="2023-10-03T16:38:42.856" v="5611" actId="478"/>
          <ac:picMkLst>
            <pc:docMk/>
            <pc:sldMk cId="2503983814" sldId="300"/>
            <ac:picMk id="3" creationId="{B604C185-BBA3-3E49-B680-C17CC32BC3FD}"/>
          </ac:picMkLst>
        </pc:picChg>
        <pc:picChg chg="del">
          <ac:chgData name="Xinpeng Zhang" userId="ac5353f2-d294-4be7-9706-1c71e83de4dd" providerId="ADAL" clId="{3C6FAA54-3D2C-9D4C-9C06-20B7F7A722F1}" dt="2023-10-03T16:35:17.598" v="5600" actId="478"/>
          <ac:picMkLst>
            <pc:docMk/>
            <pc:sldMk cId="2503983814" sldId="300"/>
            <ac:picMk id="5" creationId="{77636533-F1C6-C841-A603-000D3FFE222C}"/>
          </ac:picMkLst>
        </pc:picChg>
      </pc:sldChg>
      <pc:sldChg chg="addSp delSp modSp add mod delAnim modAnim">
        <pc:chgData name="Xinpeng Zhang" userId="ac5353f2-d294-4be7-9706-1c71e83de4dd" providerId="ADAL" clId="{3C6FAA54-3D2C-9D4C-9C06-20B7F7A722F1}" dt="2023-10-03T16:59:11.245" v="5680" actId="1076"/>
        <pc:sldMkLst>
          <pc:docMk/>
          <pc:sldMk cId="1372807666" sldId="301"/>
        </pc:sldMkLst>
        <pc:spChg chg="mod">
          <ac:chgData name="Xinpeng Zhang" userId="ac5353f2-d294-4be7-9706-1c71e83de4dd" providerId="ADAL" clId="{3C6FAA54-3D2C-9D4C-9C06-20B7F7A722F1}" dt="2023-10-03T16:59:02.809" v="5676" actId="20577"/>
          <ac:spMkLst>
            <pc:docMk/>
            <pc:sldMk cId="1372807666" sldId="301"/>
            <ac:spMk id="6" creationId="{0D5F2A7A-63D3-A84E-80B9-276266791BA5}"/>
          </ac:spMkLst>
        </pc:spChg>
        <pc:picChg chg="del">
          <ac:chgData name="Xinpeng Zhang" userId="ac5353f2-d294-4be7-9706-1c71e83de4dd" providerId="ADAL" clId="{3C6FAA54-3D2C-9D4C-9C06-20B7F7A722F1}" dt="2023-10-03T16:58:58.538" v="5673" actId="478"/>
          <ac:picMkLst>
            <pc:docMk/>
            <pc:sldMk cId="1372807666" sldId="301"/>
            <ac:picMk id="2" creationId="{27800CC0-C47D-E54E-80E9-2EDFF3C136D6}"/>
          </ac:picMkLst>
        </pc:picChg>
        <pc:picChg chg="del">
          <ac:chgData name="Xinpeng Zhang" userId="ac5353f2-d294-4be7-9706-1c71e83de4dd" providerId="ADAL" clId="{3C6FAA54-3D2C-9D4C-9C06-20B7F7A722F1}" dt="2023-10-03T16:59:03.633" v="5677" actId="478"/>
          <ac:picMkLst>
            <pc:docMk/>
            <pc:sldMk cId="1372807666" sldId="301"/>
            <ac:picMk id="3" creationId="{0CAC5E8F-480C-9F4A-8CC2-79CE74D3213A}"/>
          </ac:picMkLst>
        </pc:picChg>
        <pc:picChg chg="add mod">
          <ac:chgData name="Xinpeng Zhang" userId="ac5353f2-d294-4be7-9706-1c71e83de4dd" providerId="ADAL" clId="{3C6FAA54-3D2C-9D4C-9C06-20B7F7A722F1}" dt="2023-10-03T16:59:11.245" v="5680" actId="1076"/>
          <ac:picMkLst>
            <pc:docMk/>
            <pc:sldMk cId="1372807666" sldId="301"/>
            <ac:picMk id="1026" creationId="{603E27BF-85B2-F243-BEB5-28F8E94F7A47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17:10:28.851" v="5738" actId="1076"/>
        <pc:sldMkLst>
          <pc:docMk/>
          <pc:sldMk cId="1666574893" sldId="302"/>
        </pc:sldMkLst>
        <pc:spChg chg="mod">
          <ac:chgData name="Xinpeng Zhang" userId="ac5353f2-d294-4be7-9706-1c71e83de4dd" providerId="ADAL" clId="{3C6FAA54-3D2C-9D4C-9C06-20B7F7A722F1}" dt="2023-10-03T17:10:20.035" v="5735" actId="20577"/>
          <ac:spMkLst>
            <pc:docMk/>
            <pc:sldMk cId="1666574893" sldId="302"/>
            <ac:spMk id="6" creationId="{0D5F2A7A-63D3-A84E-80B9-276266791BA5}"/>
          </ac:spMkLst>
        </pc:spChg>
        <pc:picChg chg="del">
          <ac:chgData name="Xinpeng Zhang" userId="ac5353f2-d294-4be7-9706-1c71e83de4dd" providerId="ADAL" clId="{3C6FAA54-3D2C-9D4C-9C06-20B7F7A722F1}" dt="2023-10-03T17:06:56.490" v="5718" actId="478"/>
          <ac:picMkLst>
            <pc:docMk/>
            <pc:sldMk cId="1666574893" sldId="302"/>
            <ac:picMk id="2" creationId="{56CBE37F-699F-FF44-A224-7903A90117A7}"/>
          </ac:picMkLst>
        </pc:picChg>
        <pc:picChg chg="mod">
          <ac:chgData name="Xinpeng Zhang" userId="ac5353f2-d294-4be7-9706-1c71e83de4dd" providerId="ADAL" clId="{3C6FAA54-3D2C-9D4C-9C06-20B7F7A722F1}" dt="2023-10-03T17:10:22.620" v="5736" actId="1076"/>
          <ac:picMkLst>
            <pc:docMk/>
            <pc:sldMk cId="1666574893" sldId="302"/>
            <ac:picMk id="3" creationId="{B5E94103-6D09-D448-9403-8D8D743DA5C0}"/>
          </ac:picMkLst>
        </pc:picChg>
        <pc:picChg chg="add mod">
          <ac:chgData name="Xinpeng Zhang" userId="ac5353f2-d294-4be7-9706-1c71e83de4dd" providerId="ADAL" clId="{3C6FAA54-3D2C-9D4C-9C06-20B7F7A722F1}" dt="2023-10-03T17:10:25.001" v="5737" actId="1076"/>
          <ac:picMkLst>
            <pc:docMk/>
            <pc:sldMk cId="1666574893" sldId="302"/>
            <ac:picMk id="4" creationId="{25BA0E9C-6A7B-E54C-9F78-B95C4BFB527D}"/>
          </ac:picMkLst>
        </pc:picChg>
        <pc:picChg chg="add mod">
          <ac:chgData name="Xinpeng Zhang" userId="ac5353f2-d294-4be7-9706-1c71e83de4dd" providerId="ADAL" clId="{3C6FAA54-3D2C-9D4C-9C06-20B7F7A722F1}" dt="2023-10-03T17:10:28.851" v="5738" actId="1076"/>
          <ac:picMkLst>
            <pc:docMk/>
            <pc:sldMk cId="1666574893" sldId="302"/>
            <ac:picMk id="5" creationId="{59449698-1617-1B48-88BF-8D0847CB00C9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3T17:46:42.805" v="5868" actId="14100"/>
        <pc:sldMkLst>
          <pc:docMk/>
          <pc:sldMk cId="3134071839" sldId="303"/>
        </pc:sldMkLst>
        <pc:spChg chg="mod">
          <ac:chgData name="Xinpeng Zhang" userId="ac5353f2-d294-4be7-9706-1c71e83de4dd" providerId="ADAL" clId="{3C6FAA54-3D2C-9D4C-9C06-20B7F7A722F1}" dt="2023-10-03T17:46:42.805" v="5868" actId="14100"/>
          <ac:spMkLst>
            <pc:docMk/>
            <pc:sldMk cId="3134071839" sldId="303"/>
            <ac:spMk id="6" creationId="{0D5F2A7A-63D3-A84E-80B9-276266791BA5}"/>
          </ac:spMkLst>
        </pc:spChg>
        <pc:picChg chg="add mod">
          <ac:chgData name="Xinpeng Zhang" userId="ac5353f2-d294-4be7-9706-1c71e83de4dd" providerId="ADAL" clId="{3C6FAA54-3D2C-9D4C-9C06-20B7F7A722F1}" dt="2023-10-03T17:11:14.701" v="5749" actId="1076"/>
          <ac:picMkLst>
            <pc:docMk/>
            <pc:sldMk cId="3134071839" sldId="303"/>
            <ac:picMk id="2" creationId="{8F18AE18-3CFC-6B4A-8E25-44A40F29FF03}"/>
          </ac:picMkLst>
        </pc:picChg>
        <pc:picChg chg="del">
          <ac:chgData name="Xinpeng Zhang" userId="ac5353f2-d294-4be7-9706-1c71e83de4dd" providerId="ADAL" clId="{3C6FAA54-3D2C-9D4C-9C06-20B7F7A722F1}" dt="2023-10-03T17:10:37.601" v="5742" actId="478"/>
          <ac:picMkLst>
            <pc:docMk/>
            <pc:sldMk cId="3134071839" sldId="303"/>
            <ac:picMk id="3" creationId="{B5E94103-6D09-D448-9403-8D8D743DA5C0}"/>
          </ac:picMkLst>
        </pc:picChg>
        <pc:picChg chg="del">
          <ac:chgData name="Xinpeng Zhang" userId="ac5353f2-d294-4be7-9706-1c71e83de4dd" providerId="ADAL" clId="{3C6FAA54-3D2C-9D4C-9C06-20B7F7A722F1}" dt="2023-10-03T17:10:36.405" v="5741" actId="478"/>
          <ac:picMkLst>
            <pc:docMk/>
            <pc:sldMk cId="3134071839" sldId="303"/>
            <ac:picMk id="4" creationId="{25BA0E9C-6A7B-E54C-9F78-B95C4BFB527D}"/>
          </ac:picMkLst>
        </pc:picChg>
        <pc:picChg chg="del">
          <ac:chgData name="Xinpeng Zhang" userId="ac5353f2-d294-4be7-9706-1c71e83de4dd" providerId="ADAL" clId="{3C6FAA54-3D2C-9D4C-9C06-20B7F7A722F1}" dt="2023-10-03T17:10:35.301" v="5740" actId="478"/>
          <ac:picMkLst>
            <pc:docMk/>
            <pc:sldMk cId="3134071839" sldId="303"/>
            <ac:picMk id="5" creationId="{59449698-1617-1B48-88BF-8D0847CB00C9}"/>
          </ac:picMkLst>
        </pc:picChg>
      </pc:sldChg>
      <pc:sldChg chg="modSp del mod">
        <pc:chgData name="Xinpeng Zhang" userId="ac5353f2-d294-4be7-9706-1c71e83de4dd" providerId="ADAL" clId="{3C6FAA54-3D2C-9D4C-9C06-20B7F7A722F1}" dt="2023-10-04T02:50:05.071" v="5923" actId="2696"/>
        <pc:sldMkLst>
          <pc:docMk/>
          <pc:sldMk cId="1241869559" sldId="305"/>
        </pc:sldMkLst>
        <pc:spChg chg="mod">
          <ac:chgData name="Xinpeng Zhang" userId="ac5353f2-d294-4be7-9706-1c71e83de4dd" providerId="ADAL" clId="{3C6FAA54-3D2C-9D4C-9C06-20B7F7A722F1}" dt="2023-10-03T21:42:38.823" v="5896" actId="20577"/>
          <ac:spMkLst>
            <pc:docMk/>
            <pc:sldMk cId="1241869559" sldId="305"/>
            <ac:spMk id="3" creationId="{7142A0D9-C754-95F2-8DEC-E1036F95E5F0}"/>
          </ac:spMkLst>
        </pc:spChg>
      </pc:sldChg>
      <pc:sldChg chg="modSp mod">
        <pc:chgData name="Xinpeng Zhang" userId="ac5353f2-d294-4be7-9706-1c71e83de4dd" providerId="ADAL" clId="{3C6FAA54-3D2C-9D4C-9C06-20B7F7A722F1}" dt="2023-10-04T18:47:10.010" v="6249" actId="1076"/>
        <pc:sldMkLst>
          <pc:docMk/>
          <pc:sldMk cId="720389034" sldId="306"/>
        </pc:sldMkLst>
        <pc:picChg chg="mod">
          <ac:chgData name="Xinpeng Zhang" userId="ac5353f2-d294-4be7-9706-1c71e83de4dd" providerId="ADAL" clId="{3C6FAA54-3D2C-9D4C-9C06-20B7F7A722F1}" dt="2023-10-04T18:47:10.010" v="6249" actId="1076"/>
          <ac:picMkLst>
            <pc:docMk/>
            <pc:sldMk cId="720389034" sldId="306"/>
            <ac:picMk id="2" creationId="{8F18AE18-3CFC-6B4A-8E25-44A40F29FF03}"/>
          </ac:picMkLst>
        </pc:picChg>
      </pc:sldChg>
      <pc:sldChg chg="addSp delSp modSp mod modAnim">
        <pc:chgData name="Xinpeng Zhang" userId="ac5353f2-d294-4be7-9706-1c71e83de4dd" providerId="ADAL" clId="{3C6FAA54-3D2C-9D4C-9C06-20B7F7A722F1}" dt="2023-10-04T02:51:38.047" v="5978" actId="1076"/>
        <pc:sldMkLst>
          <pc:docMk/>
          <pc:sldMk cId="4092266178" sldId="308"/>
        </pc:sldMkLst>
        <pc:spChg chg="del">
          <ac:chgData name="Xinpeng Zhang" userId="ac5353f2-d294-4be7-9706-1c71e83de4dd" providerId="ADAL" clId="{3C6FAA54-3D2C-9D4C-9C06-20B7F7A722F1}" dt="2023-10-04T02:49:12.289" v="5905" actId="478"/>
          <ac:spMkLst>
            <pc:docMk/>
            <pc:sldMk cId="4092266178" sldId="308"/>
            <ac:spMk id="2" creationId="{A843CA8E-3692-DDB3-B2C0-4ED33AAB8C6B}"/>
          </ac:spMkLst>
        </pc:spChg>
        <pc:spChg chg="add del mod">
          <ac:chgData name="Xinpeng Zhang" userId="ac5353f2-d294-4be7-9706-1c71e83de4dd" providerId="ADAL" clId="{3C6FAA54-3D2C-9D4C-9C06-20B7F7A722F1}" dt="2023-10-04T02:49:13.398" v="5906" actId="478"/>
          <ac:spMkLst>
            <pc:docMk/>
            <pc:sldMk cId="4092266178" sldId="308"/>
            <ac:spMk id="4" creationId="{546C9150-D2D8-4046-822F-2333DDC0A591}"/>
          </ac:spMkLst>
        </pc:spChg>
        <pc:spChg chg="mod">
          <ac:chgData name="Xinpeng Zhang" userId="ac5353f2-d294-4be7-9706-1c71e83de4dd" providerId="ADAL" clId="{3C6FAA54-3D2C-9D4C-9C06-20B7F7A722F1}" dt="2023-10-04T02:49:58.012" v="5921" actId="1076"/>
          <ac:spMkLst>
            <pc:docMk/>
            <pc:sldMk cId="4092266178" sldId="308"/>
            <ac:spMk id="10" creationId="{90C14FC5-33C6-3C43-6D50-5FA6C30FA425}"/>
          </ac:spMkLst>
        </pc:spChg>
        <pc:spChg chg="add mod">
          <ac:chgData name="Xinpeng Zhang" userId="ac5353f2-d294-4be7-9706-1c71e83de4dd" providerId="ADAL" clId="{3C6FAA54-3D2C-9D4C-9C06-20B7F7A722F1}" dt="2023-10-04T02:50:45.820" v="5929" actId="1076"/>
          <ac:spMkLst>
            <pc:docMk/>
            <pc:sldMk cId="4092266178" sldId="308"/>
            <ac:spMk id="11" creationId="{53AA025A-C333-CD4F-B934-071E5327E359}"/>
          </ac:spMkLst>
        </pc:spChg>
        <pc:spChg chg="add mod">
          <ac:chgData name="Xinpeng Zhang" userId="ac5353f2-d294-4be7-9706-1c71e83de4dd" providerId="ADAL" clId="{3C6FAA54-3D2C-9D4C-9C06-20B7F7A722F1}" dt="2023-10-04T02:51:38.047" v="5978" actId="1076"/>
          <ac:spMkLst>
            <pc:docMk/>
            <pc:sldMk cId="4092266178" sldId="308"/>
            <ac:spMk id="12" creationId="{BA2137CB-F8A3-0B42-A1E0-70C0F24FFE4C}"/>
          </ac:spMkLst>
        </pc:spChg>
        <pc:picChg chg="add mod modCrop">
          <ac:chgData name="Xinpeng Zhang" userId="ac5353f2-d294-4be7-9706-1c71e83de4dd" providerId="ADAL" clId="{3C6FAA54-3D2C-9D4C-9C06-20B7F7A722F1}" dt="2023-10-04T02:50:10.799" v="5924" actId="732"/>
          <ac:picMkLst>
            <pc:docMk/>
            <pc:sldMk cId="4092266178" sldId="308"/>
            <ac:picMk id="5" creationId="{66BB9F32-4599-1B4C-A330-0B4BEC3FDA9D}"/>
          </ac:picMkLst>
        </pc:picChg>
        <pc:picChg chg="add mod">
          <ac:chgData name="Xinpeng Zhang" userId="ac5353f2-d294-4be7-9706-1c71e83de4dd" providerId="ADAL" clId="{3C6FAA54-3D2C-9D4C-9C06-20B7F7A722F1}" dt="2023-10-04T02:49:52.959" v="5918" actId="1076"/>
          <ac:picMkLst>
            <pc:docMk/>
            <pc:sldMk cId="4092266178" sldId="308"/>
            <ac:picMk id="6" creationId="{7F63048C-732E-9340-980A-732793EAABBB}"/>
          </ac:picMkLst>
        </pc:picChg>
        <pc:picChg chg="del mod">
          <ac:chgData name="Xinpeng Zhang" userId="ac5353f2-d294-4be7-9706-1c71e83de4dd" providerId="ADAL" clId="{3C6FAA54-3D2C-9D4C-9C06-20B7F7A722F1}" dt="2023-10-04T02:48:50.569" v="5904" actId="478"/>
          <ac:picMkLst>
            <pc:docMk/>
            <pc:sldMk cId="4092266178" sldId="308"/>
            <ac:picMk id="7" creationId="{A3D63B88-D82A-41FC-F733-AF962AC58089}"/>
          </ac:picMkLst>
        </pc:picChg>
        <pc:picChg chg="add mod">
          <ac:chgData name="Xinpeng Zhang" userId="ac5353f2-d294-4be7-9706-1c71e83de4dd" providerId="ADAL" clId="{3C6FAA54-3D2C-9D4C-9C06-20B7F7A722F1}" dt="2023-10-04T02:50:41.881" v="5927" actId="1076"/>
          <ac:picMkLst>
            <pc:docMk/>
            <pc:sldMk cId="4092266178" sldId="308"/>
            <ac:picMk id="8" creationId="{2C9ED76C-B939-2B4A-99A8-621206817AE6}"/>
          </ac:picMkLst>
        </pc:picChg>
        <pc:picChg chg="del mod">
          <ac:chgData name="Xinpeng Zhang" userId="ac5353f2-d294-4be7-9706-1c71e83de4dd" providerId="ADAL" clId="{3C6FAA54-3D2C-9D4C-9C06-20B7F7A722F1}" dt="2023-10-04T02:48:48.366" v="5903" actId="478"/>
          <ac:picMkLst>
            <pc:docMk/>
            <pc:sldMk cId="4092266178" sldId="308"/>
            <ac:picMk id="9" creationId="{22032740-478C-55D9-CBEA-8611A3E75AA0}"/>
          </ac:picMkLst>
        </pc:picChg>
      </pc:sldChg>
      <pc:sldChg chg="addSp delSp modSp mod">
        <pc:chgData name="Xinpeng Zhang" userId="ac5353f2-d294-4be7-9706-1c71e83de4dd" providerId="ADAL" clId="{3C6FAA54-3D2C-9D4C-9C06-20B7F7A722F1}" dt="2023-10-04T02:48:24.893" v="5902" actId="1076"/>
        <pc:sldMkLst>
          <pc:docMk/>
          <pc:sldMk cId="3693603961" sldId="309"/>
        </pc:sldMkLst>
        <pc:picChg chg="add mod">
          <ac:chgData name="Xinpeng Zhang" userId="ac5353f2-d294-4be7-9706-1c71e83de4dd" providerId="ADAL" clId="{3C6FAA54-3D2C-9D4C-9C06-20B7F7A722F1}" dt="2023-10-04T02:48:24.893" v="5902" actId="1076"/>
          <ac:picMkLst>
            <pc:docMk/>
            <pc:sldMk cId="3693603961" sldId="309"/>
            <ac:picMk id="2" creationId="{464B3573-EB42-5F41-BE48-9002E91818BC}"/>
          </ac:picMkLst>
        </pc:picChg>
        <pc:picChg chg="del">
          <ac:chgData name="Xinpeng Zhang" userId="ac5353f2-d294-4be7-9706-1c71e83de4dd" providerId="ADAL" clId="{3C6FAA54-3D2C-9D4C-9C06-20B7F7A722F1}" dt="2023-10-04T02:48:09.385" v="5900" actId="478"/>
          <ac:picMkLst>
            <pc:docMk/>
            <pc:sldMk cId="3693603961" sldId="309"/>
            <ac:picMk id="5" creationId="{3F1CFCC0-74F4-9142-5B3B-F6BB67360C87}"/>
          </ac:picMkLst>
        </pc:picChg>
      </pc:sldChg>
      <pc:sldChg chg="addSp delSp modSp add mod modAnim">
        <pc:chgData name="Xinpeng Zhang" userId="ac5353f2-d294-4be7-9706-1c71e83de4dd" providerId="ADAL" clId="{3C6FAA54-3D2C-9D4C-9C06-20B7F7A722F1}" dt="2023-10-04T02:55:22.617" v="6248" actId="207"/>
        <pc:sldMkLst>
          <pc:docMk/>
          <pc:sldMk cId="3335232167" sldId="310"/>
        </pc:sldMkLst>
        <pc:spChg chg="add mod">
          <ac:chgData name="Xinpeng Zhang" userId="ac5353f2-d294-4be7-9706-1c71e83de4dd" providerId="ADAL" clId="{3C6FAA54-3D2C-9D4C-9C06-20B7F7A722F1}" dt="2023-10-04T02:55:22.617" v="6248" actId="207"/>
          <ac:spMkLst>
            <pc:docMk/>
            <pc:sldMk cId="3335232167" sldId="310"/>
            <ac:spMk id="9" creationId="{57FBE7F7-456F-C34E-BF2A-FC52758334B5}"/>
          </ac:spMkLst>
        </pc:spChg>
        <pc:spChg chg="del">
          <ac:chgData name="Xinpeng Zhang" userId="ac5353f2-d294-4be7-9706-1c71e83de4dd" providerId="ADAL" clId="{3C6FAA54-3D2C-9D4C-9C06-20B7F7A722F1}" dt="2023-10-04T02:50:54.352" v="5935" actId="478"/>
          <ac:spMkLst>
            <pc:docMk/>
            <pc:sldMk cId="3335232167" sldId="310"/>
            <ac:spMk id="10" creationId="{90C14FC5-33C6-3C43-6D50-5FA6C30FA425}"/>
          </ac:spMkLst>
        </pc:spChg>
        <pc:spChg chg="del">
          <ac:chgData name="Xinpeng Zhang" userId="ac5353f2-d294-4be7-9706-1c71e83de4dd" providerId="ADAL" clId="{3C6FAA54-3D2C-9D4C-9C06-20B7F7A722F1}" dt="2023-10-04T02:50:51.276" v="5932" actId="478"/>
          <ac:spMkLst>
            <pc:docMk/>
            <pc:sldMk cId="3335232167" sldId="310"/>
            <ac:spMk id="11" creationId="{53AA025A-C333-CD4F-B934-071E5327E359}"/>
          </ac:spMkLst>
        </pc:spChg>
        <pc:picChg chg="add mod">
          <ac:chgData name="Xinpeng Zhang" userId="ac5353f2-d294-4be7-9706-1c71e83de4dd" providerId="ADAL" clId="{3C6FAA54-3D2C-9D4C-9C06-20B7F7A722F1}" dt="2023-10-04T02:51:43.491" v="5979" actId="1076"/>
          <ac:picMkLst>
            <pc:docMk/>
            <pc:sldMk cId="3335232167" sldId="310"/>
            <ac:picMk id="2" creationId="{3D1C2C7B-A811-1847-98D9-415588A7BFDE}"/>
          </ac:picMkLst>
        </pc:picChg>
        <pc:picChg chg="del">
          <ac:chgData name="Xinpeng Zhang" userId="ac5353f2-d294-4be7-9706-1c71e83de4dd" providerId="ADAL" clId="{3C6FAA54-3D2C-9D4C-9C06-20B7F7A722F1}" dt="2023-10-04T02:50:51.905" v="5933" actId="478"/>
          <ac:picMkLst>
            <pc:docMk/>
            <pc:sldMk cId="3335232167" sldId="310"/>
            <ac:picMk id="5" creationId="{66BB9F32-4599-1B4C-A330-0B4BEC3FDA9D}"/>
          </ac:picMkLst>
        </pc:picChg>
        <pc:picChg chg="del">
          <ac:chgData name="Xinpeng Zhang" userId="ac5353f2-d294-4be7-9706-1c71e83de4dd" providerId="ADAL" clId="{3C6FAA54-3D2C-9D4C-9C06-20B7F7A722F1}" dt="2023-10-04T02:50:52.731" v="5934" actId="478"/>
          <ac:picMkLst>
            <pc:docMk/>
            <pc:sldMk cId="3335232167" sldId="310"/>
            <ac:picMk id="6" creationId="{7F63048C-732E-9340-980A-732793EAABBB}"/>
          </ac:picMkLst>
        </pc:picChg>
        <pc:picChg chg="del">
          <ac:chgData name="Xinpeng Zhang" userId="ac5353f2-d294-4be7-9706-1c71e83de4dd" providerId="ADAL" clId="{3C6FAA54-3D2C-9D4C-9C06-20B7F7A722F1}" dt="2023-10-04T02:50:50.466" v="5931" actId="478"/>
          <ac:picMkLst>
            <pc:docMk/>
            <pc:sldMk cId="3335232167" sldId="310"/>
            <ac:picMk id="8" creationId="{2C9ED76C-B939-2B4A-99A8-621206817AE6}"/>
          </ac:picMkLst>
        </pc:picChg>
      </pc:sldChg>
    </pc:docChg>
  </pc:docChgLst>
  <pc:docChgLst>
    <pc:chgData name="Guest User" userId="S::urn:spo:anon#df0812d26e0e3f8dffc0f788fe599d53739cc523c0cebe7de067724319bb096c::" providerId="AD" clId="Web-{BD77D8A4-8EA2-4BD4-A654-DE90068CEF26}"/>
    <pc:docChg chg="modSld">
      <pc:chgData name="Guest User" userId="S::urn:spo:anon#df0812d26e0e3f8dffc0f788fe599d53739cc523c0cebe7de067724319bb096c::" providerId="AD" clId="Web-{BD77D8A4-8EA2-4BD4-A654-DE90068CEF26}" dt="2023-10-03T16:59:13.155" v="8" actId="1076"/>
      <pc:docMkLst>
        <pc:docMk/>
      </pc:docMkLst>
      <pc:sldChg chg="modSp">
        <pc:chgData name="Guest User" userId="S::urn:spo:anon#df0812d26e0e3f8dffc0f788fe599d53739cc523c0cebe7de067724319bb096c::" providerId="AD" clId="Web-{BD77D8A4-8EA2-4BD4-A654-DE90068CEF26}" dt="2023-10-03T16:58:03.920" v="6" actId="20577"/>
        <pc:sldMkLst>
          <pc:docMk/>
          <pc:sldMk cId="1257137526" sldId="257"/>
        </pc:sldMkLst>
        <pc:spChg chg="mod">
          <ac:chgData name="Guest User" userId="S::urn:spo:anon#df0812d26e0e3f8dffc0f788fe599d53739cc523c0cebe7de067724319bb096c::" providerId="AD" clId="Web-{BD77D8A4-8EA2-4BD4-A654-DE90068CEF26}" dt="2023-10-03T16:58:03.920" v="6" actId="20577"/>
          <ac:spMkLst>
            <pc:docMk/>
            <pc:sldMk cId="1257137526" sldId="257"/>
            <ac:spMk id="7" creationId="{D273C24D-D3BE-3F49-966E-DD426C88BAED}"/>
          </ac:spMkLst>
        </pc:spChg>
      </pc:sldChg>
      <pc:sldChg chg="modSp">
        <pc:chgData name="Guest User" userId="S::urn:spo:anon#df0812d26e0e3f8dffc0f788fe599d53739cc523c0cebe7de067724319bb096c::" providerId="AD" clId="Web-{BD77D8A4-8EA2-4BD4-A654-DE90068CEF26}" dt="2023-10-03T16:59:13.155" v="8" actId="1076"/>
        <pc:sldMkLst>
          <pc:docMk/>
          <pc:sldMk cId="2645454013" sldId="259"/>
        </pc:sldMkLst>
        <pc:spChg chg="mod">
          <ac:chgData name="Guest User" userId="S::urn:spo:anon#df0812d26e0e3f8dffc0f788fe599d53739cc523c0cebe7de067724319bb096c::" providerId="AD" clId="Web-{BD77D8A4-8EA2-4BD4-A654-DE90068CEF26}" dt="2023-10-03T16:59:13.155" v="8" actId="1076"/>
          <ac:spMkLst>
            <pc:docMk/>
            <pc:sldMk cId="2645454013" sldId="259"/>
            <ac:spMk id="8" creationId="{5AAD9C98-8449-D245-9976-8C6BDC8130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8993-67EE-0D41-BB2C-91B49ACACFE4}" type="datetimeFigureOut">
              <a:rPr kumimoji="1" lang="zh-CN" altLang="en-US" smtClean="0"/>
              <a:t>2023/10/4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38B2-24FB-F241-B9E9-92DAC58F35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61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afternoon! I’ Xinpeng Zhang from the University of Nebraska-Lincoln. Thank you for the opportunity. Today I will talk about our bioinformatics tools for </a:t>
            </a:r>
            <a:r>
              <a:rPr lang="en-US" err="1"/>
              <a:t>CAZyme</a:t>
            </a:r>
            <a:r>
              <a:rPr lang="en-US"/>
              <a:t> genome mining.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6BA93-7054-6E40-9DD2-B856B015FD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1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438B2-24FB-F241-B9E9-92DAC58F350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995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DC4B-F60F-899D-5E97-222075E52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D8394-D2BB-F741-5093-A29937E5F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03889-1A2F-7291-A0DA-99BFFC99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AF3C-4027-5696-A2FC-0D517800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823C0-D809-D0B6-8E40-C610004F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7C37-2060-C654-D545-7061CD39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349E5-432C-8F30-C049-89811C2AD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7F89-69D8-875C-6D94-38057264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92810-F5BB-3451-A7B5-421C3B57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2EA53-8311-22AD-4382-DD10664B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4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1B0C8-75DE-F116-E591-51E2EF0A5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F0CC8-C553-C041-A8B4-FE67F467C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E09BF-6047-D58A-304D-93B28355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42456-AEEA-84D8-1B03-EDC038A0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E0688-6B3A-29CF-AD3A-67A1ACE7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D475-D51A-F99D-3B9A-91D72470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542D-DF69-F507-292F-5337ED173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487BE-76E0-6328-03FE-022A760E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3E17-B1ED-CDAF-1BCF-1CD4C593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04789-3CD4-19D1-1C3B-5BCC3A07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5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C738-8D0F-1812-8574-84BE809D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E1C01-241B-5DB8-129F-9F5649889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DA804-D2F0-2813-AB64-3E735D0A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7D1B5-20DD-55D5-76BA-BF09C2CD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C711C-4BBA-9AF0-7B52-2AABAF34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DE3FC-7115-9051-52FB-FE36B30A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65E7-2C4B-7876-A05E-2C66DFD0B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73DA1-9516-23AD-2408-609EC54D5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684B3-5337-6608-18E2-91BA7D4B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1474D-2960-5133-503F-B5AE6131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B57E5-C949-1E1D-E059-1DDC6827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7065-CE34-27E2-F035-3F4BA18F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E911A-656B-33F1-98EC-898C2B674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191F5-BE2B-92E5-327B-609EB827B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93A80-2567-7862-D8B2-5C08A84CC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B77401-35BB-41CD-8050-4171419F96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320EDF-9C61-147F-805D-5DA2CEB68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F8A05-9F48-D635-6D5D-CF7E6599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07D0C-470F-F8F4-2EA7-A4146BAB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0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6E06-1743-65E0-8882-4F2046EC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54529-FF2A-41A4-57A6-136DD669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5C82A-778F-1331-2C67-A6CE0983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0387F-6FCB-7217-7344-4473D322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7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F496E-EADA-2E9C-396B-CD9FE6BB1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4125E-A473-9330-513E-3D719ACC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233E8-02D2-B593-97B0-C1453D1B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4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3CD1-EA67-0708-3395-31E726D4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D3F5A-2AF9-EF03-F0FE-A4BA585C5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58E25-EDC4-EC4B-40BE-D82F37475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652FC-1D61-F548-FF68-8A7E536F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0D719-7D62-E08E-9553-4AE23E2BD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E798E-9C3F-57B8-60B8-7DD0B330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0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2A04-4E40-124E-8CC8-756BBAB4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39FE6-50F8-BA5D-17F6-47CCA78AC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4F0E4-5BCB-6FAE-74B3-82D69DD5D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E444B-138A-9704-F717-9949600A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24397-2F98-20E6-9553-0E5C0AC7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7B8FA-7E54-1FFF-E944-573264DB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586442-58FD-FA8B-38E4-3F8DA9A02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E9853-1E43-BDD0-57B5-4A679FF90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3A016-5BAE-9B80-BF12-69F5F1AD9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2DCE2-753E-A91B-DEB0-4FC20E145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E61D8-3755-ADFA-485F-A5CDBA300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1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cb.unl.edu/dbCAN2/download/Databases/dbCAN-old@UGA/dbCAN-fam-HMMs.txt" TargetMode="External"/><Relationship Id="rId2" Type="http://schemas.openxmlformats.org/officeDocument/2006/relationships/hyperlink" Target="https://bcb.unl.edu/dbCAN2/download/Databases/dbCAN-old@UG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cb.unl.edu/dbCAN2/download/Databases/dbCAN-old@UGA/hmmscan-parser.sh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hvdk/SSNpipe/releases/download/v.1.0-beta/ssnpipe_unix.tar.g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bc.2023.103038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tol.embl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itol.embl.d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tol.embl.de/help/colors_styles_template.txt" TargetMode="External"/><Relationship Id="rId2" Type="http://schemas.openxmlformats.org/officeDocument/2006/relationships/hyperlink" Target="https://itol.embl.de/help.cgi#func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zy.org/Glycoside-Hydrolases.html" TargetMode="External"/><Relationship Id="rId2" Type="http://schemas.openxmlformats.org/officeDocument/2006/relationships/hyperlink" Target="http://www.cazy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://www.cazy.org/GH31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ools/sss/fasta/" TargetMode="External"/><Relationship Id="rId2" Type="http://schemas.openxmlformats.org/officeDocument/2006/relationships/hyperlink" Target="https://alphafold.ebi.ac.uk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olab.research.google.com/github/sokrypton/ColabFold/blob/main/AlphaFold2.ipynb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vanr92/Class_project.git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zy.org/IMG/cazy_data/GH31.txt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ooks/NBK179288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tp.ncbi.nlm.nih.gov/entrez/entrezdirect/install-edirect.sh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F1E5-71C2-EA42-9361-3A88DA8F2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06" y="1741234"/>
            <a:ext cx="11662587" cy="1322873"/>
          </a:xfrm>
        </p:spPr>
        <p:txBody>
          <a:bodyPr>
            <a:normAutofit fontScale="90000"/>
          </a:bodyPr>
          <a:lstStyle/>
          <a:p>
            <a:r>
              <a:rPr lang="en-US" sz="4400"/>
              <a:t>Course Project 1:</a:t>
            </a:r>
            <a:br>
              <a:rPr lang="en-US" sz="4400"/>
            </a:br>
            <a:r>
              <a:rPr lang="en-US" sz="4400"/>
              <a:t>A subfamily classification to choreograph the diverse activities within </a:t>
            </a:r>
            <a:r>
              <a:rPr lang="en-US" sz="4400" err="1"/>
              <a:t>CAZyme</a:t>
            </a:r>
            <a:r>
              <a:rPr lang="en-US" sz="4400"/>
              <a:t> families</a:t>
            </a:r>
          </a:p>
        </p:txBody>
      </p:sp>
      <p:sp>
        <p:nvSpPr>
          <p:cNvPr id="4" name="Google Shape;94;p1">
            <a:extLst>
              <a:ext uri="{FF2B5EF4-FFF2-40B4-BE49-F238E27FC236}">
                <a16:creationId xmlns:a16="http://schemas.microsoft.com/office/drawing/2014/main" id="{A0E747BE-3CDB-944B-B999-665C358C3E3C}"/>
              </a:ext>
            </a:extLst>
          </p:cNvPr>
          <p:cNvSpPr txBox="1">
            <a:spLocks/>
          </p:cNvSpPr>
          <p:nvPr/>
        </p:nvSpPr>
        <p:spPr>
          <a:xfrm>
            <a:off x="2401685" y="3458487"/>
            <a:ext cx="7059168" cy="2977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 Siva Shanmugam (Postdoc)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Xinpeng Zhang (PhD student)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endParaRPr lang="en-US" sz="2800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2800">
                <a:solidFill>
                  <a:schemeClr val="dk1"/>
                </a:solidFill>
              </a:rPr>
              <a:t>Department of Food Science and Technology</a:t>
            </a:r>
            <a:endParaRPr lang="en-US" sz="2800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sz="2800">
                <a:solidFill>
                  <a:schemeClr val="dk1"/>
                </a:solidFill>
              </a:rPr>
              <a:t>9/21/2023</a:t>
            </a:r>
          </a:p>
        </p:txBody>
      </p:sp>
      <p:pic>
        <p:nvPicPr>
          <p:cNvPr id="5" name="Google Shape;98;p1">
            <a:extLst>
              <a:ext uri="{FF2B5EF4-FFF2-40B4-BE49-F238E27FC236}">
                <a16:creationId xmlns:a16="http://schemas.microsoft.com/office/drawing/2014/main" id="{71AF42D2-D556-2042-A598-D8216DFA53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51" y="175538"/>
            <a:ext cx="3786949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">
            <a:extLst>
              <a:ext uri="{FF2B5EF4-FFF2-40B4-BE49-F238E27FC236}">
                <a16:creationId xmlns:a16="http://schemas.microsoft.com/office/drawing/2014/main" id="{FDF1BCFF-669A-784B-8348-DC5413444D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5005" y="175538"/>
            <a:ext cx="2931543" cy="93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4C2D5-F81F-1AF3-FE49-8E8B0F0137F3}"/>
              </a:ext>
            </a:extLst>
          </p:cNvPr>
          <p:cNvSpPr txBox="1"/>
          <p:nvPr/>
        </p:nvSpPr>
        <p:spPr>
          <a:xfrm>
            <a:off x="5143234" y="623618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PI: Yanbin Yin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44CB0-D87B-B510-F501-1B2103F2B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962" y="5791200"/>
            <a:ext cx="3440615" cy="4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</a:t>
            </a:r>
            <a:br>
              <a:rPr lang="en-US" altLang="zh-CN"/>
            </a:br>
            <a:r>
              <a:rPr lang="en-US" altLang="zh-CN"/>
              <a:t>Domain annotation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0085"/>
            <a:ext cx="9144000" cy="11777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Create your part2 folder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4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381345" y="987467"/>
            <a:ext cx="11153423" cy="51398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Go to the website: </a:t>
            </a: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  <a:hlinkClick r:id="rId2"/>
              </a:rPr>
              <a:t>https://bcb.unl.edu/dbCAN2/download/Databases/dbCAN-old@UGA/</a:t>
            </a:r>
            <a:endParaRPr lang="en-US" altLang="zh-CN" sz="2400">
              <a:solidFill>
                <a:srgbClr val="000000"/>
              </a:solidFill>
              <a:latin typeface="Aptos Mono"/>
              <a:ea typeface="等线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Use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  <a:ea typeface="等线"/>
              </a:rPr>
              <a:t>wget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 to download “</a:t>
            </a:r>
            <a:r>
              <a:rPr lang="en" altLang="zh-CN" sz="2400" b="0" i="0">
                <a:effectLst/>
                <a:latin typeface="PingFang SC"/>
                <a:ea typeface="PingFang SC" panose="020B0400000000000000" pitchFamily="34" charset="-122"/>
                <a:hlinkClick r:id="rId3"/>
              </a:rPr>
              <a:t>dbCAN-fam-HMMs.txt</a:t>
            </a:r>
            <a:r>
              <a:rPr lang="en" altLang="zh-CN" sz="2400" b="0" i="0">
                <a:effectLst/>
                <a:latin typeface="PingFang SC"/>
                <a:ea typeface="PingFang SC" panose="020B0400000000000000" pitchFamily="34" charset="-122"/>
              </a:rPr>
              <a:t>” and “</a:t>
            </a:r>
            <a:r>
              <a:rPr lang="en" altLang="zh-CN" sz="2400" b="0" i="0">
                <a:effectLst/>
                <a:latin typeface="PingFang SC"/>
                <a:ea typeface="PingFang SC" panose="020B0400000000000000" pitchFamily="34" charset="-122"/>
                <a:hlinkClick r:id="rId4"/>
              </a:rPr>
              <a:t>hmmscan-parser.sh</a:t>
            </a:r>
            <a:r>
              <a:rPr lang="en" altLang="zh-CN" sz="2400" b="0" i="0">
                <a:effectLst/>
                <a:latin typeface="PingFang SC"/>
                <a:ea typeface="PingFang SC" panose="020B0400000000000000" pitchFamily="34" charset="-122"/>
              </a:rPr>
              <a:t>”</a:t>
            </a:r>
            <a:endParaRPr lang="en-US" altLang="zh-CN" sz="2400">
              <a:solidFill>
                <a:srgbClr val="000000"/>
              </a:solidFill>
              <a:latin typeface="PingFang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>
                <a:ea typeface="等线"/>
              </a:rPr>
              <a:t>Use module load to activate </a:t>
            </a:r>
            <a:r>
              <a:rPr lang="en" altLang="zh-CN" sz="2400" err="1">
                <a:ea typeface="等线"/>
              </a:rPr>
              <a:t>hmmer</a:t>
            </a:r>
            <a:r>
              <a:rPr lang="en" altLang="zh-CN" sz="2400">
                <a:ea typeface="等线"/>
              </a:rPr>
              <a:t> on swan.</a:t>
            </a:r>
            <a:endParaRPr lang="en" altLang="zh-CN" sz="2400">
              <a:ea typeface="等线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1600">
              <a:latin typeface="Courier New"/>
              <a:ea typeface="等线"/>
              <a:cs typeface="Courier New"/>
            </a:endParaRPr>
          </a:p>
          <a:p>
            <a:r>
              <a:rPr lang="en" altLang="zh-CN" sz="1600">
                <a:latin typeface="Courier New"/>
                <a:ea typeface="等线"/>
                <a:cs typeface="Courier New"/>
              </a:rPr>
              <a:t>ml </a:t>
            </a:r>
            <a:r>
              <a:rPr lang="en" altLang="zh-CN" sz="1600" err="1">
                <a:latin typeface="Courier New"/>
                <a:ea typeface="等线"/>
                <a:cs typeface="Courier New"/>
              </a:rPr>
              <a:t>hmmer</a:t>
            </a:r>
            <a:r>
              <a:rPr lang="en" altLang="zh-CN" sz="1600">
                <a:latin typeface="Courier New"/>
                <a:ea typeface="等线"/>
                <a:cs typeface="Courier New"/>
              </a:rPr>
              <a:t>/3.3</a:t>
            </a:r>
          </a:p>
          <a:p>
            <a:endParaRPr lang="en" altLang="zh-CN" sz="1600">
              <a:latin typeface="Courier New"/>
              <a:ea typeface="等线"/>
              <a:cs typeface="Courier New"/>
            </a:endParaRPr>
          </a:p>
          <a:p>
            <a:r>
              <a:rPr lang="en" altLang="zh-CN" sz="1600" err="1">
                <a:latin typeface="Courier New"/>
                <a:ea typeface="等线"/>
                <a:cs typeface="Courier New"/>
              </a:rPr>
              <a:t>hmmbuild</a:t>
            </a:r>
            <a:r>
              <a:rPr lang="en" altLang="zh-CN" sz="1600">
                <a:latin typeface="Courier New"/>
                <a:ea typeface="等线"/>
                <a:cs typeface="Courier New"/>
              </a:rPr>
              <a:t> -h  #To check if it works or not.</a:t>
            </a:r>
          </a:p>
          <a:p>
            <a:endParaRPr lang="en" altLang="zh-CN" sz="2400"/>
          </a:p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0507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48354" y="110448"/>
            <a:ext cx="11153423" cy="74789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Then make the hmm database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" altLang="zh-CN" sz="1600" err="1">
                <a:latin typeface="Courier New"/>
                <a:ea typeface="等线"/>
                <a:cs typeface="Courier New"/>
              </a:rPr>
              <a:t>hmmpress</a:t>
            </a:r>
            <a:r>
              <a:rPr lang="en" altLang="zh-CN" sz="1600">
                <a:latin typeface="Courier New"/>
                <a:ea typeface="等线"/>
                <a:cs typeface="Courier New"/>
              </a:rPr>
              <a:t> dbCAN-fam-HMMs.txt</a:t>
            </a:r>
          </a:p>
          <a:p>
            <a:endParaRPr lang="en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" altLang="zh-CN" sz="1600">
                <a:latin typeface="Courier New"/>
                <a:ea typeface="等线"/>
                <a:cs typeface="Courier New"/>
              </a:rPr>
              <a:t>cp </a:t>
            </a:r>
            <a:r>
              <a:rPr lang="en-US" altLang="zh-CN" sz="1600">
                <a:latin typeface="Courier New"/>
                <a:ea typeface="等线"/>
                <a:cs typeface="Courier New"/>
              </a:rPr>
              <a:t>../</a:t>
            </a:r>
            <a:r>
              <a:rPr lang="en-US" altLang="zh-CN" sz="1600" err="1">
                <a:latin typeface="Courier New"/>
                <a:ea typeface="等线"/>
                <a:cs typeface="Courier New"/>
              </a:rPr>
              <a:t>Class_project</a:t>
            </a:r>
            <a:r>
              <a:rPr lang="en-US" altLang="zh-CN" sz="1600">
                <a:latin typeface="Courier New"/>
                <a:ea typeface="等线"/>
                <a:cs typeface="Courier New"/>
              </a:rPr>
              <a:t>/</a:t>
            </a:r>
            <a:r>
              <a:rPr lang="en-US" altLang="zh-CN" sz="1600" err="1">
                <a:latin typeface="Courier New"/>
                <a:ea typeface="等线"/>
                <a:cs typeface="Courier New"/>
              </a:rPr>
              <a:t>hmmscan_run.slurm</a:t>
            </a:r>
            <a:r>
              <a:rPr lang="en-US" altLang="zh-CN" sz="1600">
                <a:latin typeface="Courier New"/>
                <a:ea typeface="等线"/>
                <a:cs typeface="Courier New"/>
              </a:rPr>
              <a:t> .</a:t>
            </a:r>
          </a:p>
          <a:p>
            <a:r>
              <a:rPr lang="en-US" altLang="zh-CN" sz="1600">
                <a:latin typeface="Courier New"/>
                <a:ea typeface="等线"/>
                <a:cs typeface="Courier New"/>
              </a:rPr>
              <a:t>nano </a:t>
            </a:r>
            <a:r>
              <a:rPr lang="en-US" altLang="zh-CN" sz="1600" err="1">
                <a:latin typeface="Courier New"/>
                <a:ea typeface="等线"/>
                <a:cs typeface="Courier New"/>
              </a:rPr>
              <a:t>hmmscan_run.slurm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Edit it using your own info.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Try smaller mem if the waiting time is too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Set error and output with the same path (in your part2 folder).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Add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email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remind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you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when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it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start/stop.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Remember</a:t>
            </a:r>
            <a:r>
              <a:rPr lang="zh-CN" altLang="en-US" sz="2400">
                <a:ea typeface="等线"/>
              </a:rPr>
              <a:t> </a:t>
            </a:r>
            <a:r>
              <a:rPr lang="en-US" altLang="zh-CN" sz="2400">
                <a:ea typeface="等线"/>
              </a:rPr>
              <a:t>where</a:t>
            </a:r>
            <a:r>
              <a:rPr lang="zh-CN" altLang="en-US" sz="2400">
                <a:ea typeface="等线"/>
              </a:rPr>
              <a:t> </a:t>
            </a:r>
            <a:r>
              <a:rPr lang="en-US" altLang="zh-CN" sz="2400">
                <a:ea typeface="等线"/>
              </a:rPr>
              <a:t>you</a:t>
            </a:r>
            <a:r>
              <a:rPr lang="zh-CN" altLang="en-US" sz="2400">
                <a:ea typeface="等线"/>
              </a:rPr>
              <a:t> have </a:t>
            </a:r>
            <a:r>
              <a:rPr lang="en-US" altLang="zh-CN" sz="2400">
                <a:ea typeface="等线"/>
              </a:rPr>
              <a:t>your</a:t>
            </a:r>
            <a:r>
              <a:rPr lang="zh-CN" altLang="en-US" sz="2400">
                <a:ea typeface="等线"/>
              </a:rPr>
              <a:t> GH31 </a:t>
            </a:r>
            <a:r>
              <a:rPr lang="en-US" altLang="zh-CN" sz="2400">
                <a:ea typeface="等线"/>
              </a:rPr>
              <a:t>protein</a:t>
            </a:r>
            <a:r>
              <a:rPr lang="zh-CN" altLang="en-US" sz="2400">
                <a:ea typeface="等线"/>
              </a:rPr>
              <a:t> </a:t>
            </a:r>
            <a:r>
              <a:rPr lang="en-US" altLang="zh-CN" sz="2400">
                <a:ea typeface="等线"/>
              </a:rPr>
              <a:t>sequence</a:t>
            </a:r>
            <a:r>
              <a:rPr lang="zh-CN" altLang="en-US" sz="2400">
                <a:ea typeface="等线"/>
              </a:rPr>
              <a:t> </a:t>
            </a:r>
            <a:r>
              <a:rPr lang="en-US" altLang="zh-CN" sz="2400">
                <a:ea typeface="等线"/>
              </a:rPr>
              <a:t>files.</a:t>
            </a:r>
            <a:endParaRPr lang="en" altLang="zh-CN" sz="2400">
              <a:ea typeface="等线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2FD81F-4FC7-3048-BB87-B8EE359D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4" y="2115789"/>
            <a:ext cx="10092267" cy="18356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A192AD-7AC8-AE45-9846-8FCA31382CDF}"/>
              </a:ext>
            </a:extLst>
          </p:cNvPr>
          <p:cNvSpPr txBox="1"/>
          <p:nvPr/>
        </p:nvSpPr>
        <p:spPr>
          <a:xfrm>
            <a:off x="7668659" y="1108647"/>
            <a:ext cx="336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It takes me ~4hrs</a:t>
            </a: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77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101598" y="279781"/>
            <a:ext cx="11932358" cy="2893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Run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following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commands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to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make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result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readable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 </a:t>
            </a:r>
            <a:endParaRPr lang="en-US" altLang="zh-CN">
              <a:solidFill>
                <a:srgbClr val="000000"/>
              </a:solidFill>
              <a:latin typeface="Calibri"/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r>
              <a:rPr lang="en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sh</a:t>
            </a:r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hmmscan-parser.sh gh31_hmmscan.out.dm &gt; gh31_hmmscan.out.dm.ps </a:t>
            </a:r>
          </a:p>
          <a:p>
            <a:endParaRPr lang="en" altLang="zh-CN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extract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final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modules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by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filtering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with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" altLang="zh-CN">
                <a:solidFill>
                  <a:srgbClr val="000000"/>
                </a:solidFill>
                <a:latin typeface="Aptos Mono"/>
                <a:ea typeface="等线"/>
              </a:rPr>
              <a:t>E- Value &lt;1e-15 and coverage cut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" altLang="zh-CN">
                <a:solidFill>
                  <a:srgbClr val="000000"/>
                </a:solidFill>
                <a:latin typeface="Aptos Mono"/>
                <a:ea typeface="等线"/>
              </a:rPr>
              <a:t>of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</a:t>
            </a:r>
            <a:r>
              <a:rPr lang="en" altLang="zh-CN">
                <a:solidFill>
                  <a:srgbClr val="000000"/>
                </a:solidFill>
                <a:latin typeface="Aptos Mono"/>
                <a:ea typeface="等线"/>
              </a:rPr>
              <a:t> &gt;0.35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.</a:t>
            </a:r>
            <a:endParaRPr lang="en" altLang="zh-CN">
              <a:solidFill>
                <a:srgbClr val="000000"/>
              </a:solidFill>
              <a:latin typeface="Aptos Mono"/>
              <a:ea typeface="等线"/>
            </a:endParaRPr>
          </a:p>
          <a:p>
            <a:endParaRPr lang="en" altLang="zh-CN">
              <a:solidFill>
                <a:srgbClr val="000000"/>
              </a:solidFill>
              <a:latin typeface="Aptos Mono"/>
            </a:endParaRPr>
          </a:p>
          <a:p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cat gh31_hmmscan.out.dm.ps  | awk '$5&lt;1e-15&amp;&amp;$10&gt;0.35' &gt;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gh31_hmmscan.out.dm.ps .stringent</a:t>
            </a:r>
          </a:p>
          <a:p>
            <a:endParaRPr lang="zh-CN" altLang="en-US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41B63E-4A7B-CE47-9CF8-27B33954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8" y="2793273"/>
            <a:ext cx="1141306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011AB3-975D-D443-A63D-6C9110087F9A}"/>
              </a:ext>
            </a:extLst>
          </p:cNvPr>
          <p:cNvSpPr txBox="1"/>
          <p:nvPr/>
        </p:nvSpPr>
        <p:spPr>
          <a:xfrm>
            <a:off x="126095" y="3972216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Columns in </a:t>
            </a:r>
            <a:r>
              <a:rPr lang="en-US" altLang="zh-CN" sz="16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yourfile.out.dm.ps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1. Family HMM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2. HMM length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 Query ID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4. Query length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5. E-value (how similar to the family HMM)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6. HMM start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7. HMM end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8. Query start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9. Query end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</a:p>
          <a:p>
            <a:r>
              <a:rPr lang="en-US" altLang="zh-CN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10. Coverage</a:t>
            </a:r>
            <a: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altLang="zh-CN" sz="16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zh-CN" altLang="en-US" sz="16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FDDB1-3709-5247-9A31-079593DB1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418" y="4713126"/>
            <a:ext cx="7096176" cy="11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III</a:t>
            </a:r>
            <a:br>
              <a:rPr lang="en-US" altLang="zh-CN"/>
            </a:br>
            <a:r>
              <a:rPr lang="en-US" altLang="zh-CN"/>
              <a:t>Domain</a:t>
            </a:r>
            <a:r>
              <a:rPr lang="zh-CN" altLang="en-US"/>
              <a:t> </a:t>
            </a:r>
            <a:r>
              <a:rPr lang="en-US" altLang="zh-CN"/>
              <a:t>extraction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part3 folder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777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23195" y="1713523"/>
            <a:ext cx="923939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We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give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python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file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do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that.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First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activate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  <a:ea typeface="等线"/>
              </a:rPr>
              <a:t>biopython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0" i="0">
              <a:solidFill>
                <a:srgbClr val="000000"/>
              </a:solidFill>
              <a:effectLst/>
              <a:latin typeface="Courier New"/>
              <a:ea typeface="等线"/>
              <a:cs typeface="Courier New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ml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biopython</a:t>
            </a:r>
            <a:endParaRPr lang="en-US" altLang="zh-CN" sz="1600" b="0" i="0">
              <a:solidFill>
                <a:srgbClr val="000000"/>
              </a:solidFill>
              <a:effectLst/>
              <a:latin typeface="Courier New"/>
              <a:ea typeface="等线"/>
              <a:cs typeface="Courier New"/>
            </a:endParaRPr>
          </a:p>
          <a:p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../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Class_project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/filter_modules_26sep2023.py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</a:t>
            </a:r>
          </a:p>
          <a:p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../part1/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batch_protein_sequences.fasta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</a:t>
            </a: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../part2/gh31_hmmscan.out.dm.ps.stringent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</a:t>
            </a:r>
          </a:p>
          <a:p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python filter_modules_26sep2023.py &gt; 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extracted_domains.faa</a:t>
            </a:r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E1D2D6-3277-EC43-A919-320B6D50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55" y="110448"/>
            <a:ext cx="5106490" cy="31467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0BED4E-1DE1-3C41-B121-EC887EF24DA0}"/>
              </a:ext>
            </a:extLst>
          </p:cNvPr>
          <p:cNvSpPr txBox="1"/>
          <p:nvPr/>
        </p:nvSpPr>
        <p:spPr>
          <a:xfrm>
            <a:off x="6837312" y="34304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Add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“#”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here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if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you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didn’t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get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a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 err="1">
                <a:solidFill>
                  <a:srgbClr val="000000"/>
                </a:solidFill>
                <a:latin typeface="WordVisi_MSFontService"/>
              </a:rPr>
              <a:t>fasta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format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file.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40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48355" y="110448"/>
            <a:ext cx="7360356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Go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to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the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 err="1">
                <a:solidFill>
                  <a:srgbClr val="000000"/>
                </a:solidFill>
                <a:latin typeface="WordVisi_MSFontService"/>
                <a:ea typeface="等线"/>
              </a:rPr>
              <a:t>CAZy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family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page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to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get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all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characterized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Tabular column page will be shown.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Copy the Characterized IDs, EC numbers from the page and paste them in Excel and select only the IDs which only have hyperlinks (Characterized by </a:t>
            </a:r>
            <a:r>
              <a:rPr lang="en-US" altLang="zh-CN" sz="2000" err="1">
                <a:solidFill>
                  <a:srgbClr val="000000"/>
                </a:solidFill>
                <a:latin typeface="WordVisi_MSFontService"/>
                <a:ea typeface="等线"/>
              </a:rPr>
              <a:t>CAZy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) and make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>
              <a:solidFill>
                <a:srgbClr val="000000"/>
              </a:solidFill>
              <a:latin typeface="WordVisi_MSFontService"/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Copy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those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in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the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excel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and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revise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it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then</a:t>
            </a:r>
            <a:r>
              <a:rPr lang="zh-CN" altLang="en-US" sz="20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WordVisi_MSFontService"/>
                <a:ea typeface="等线"/>
              </a:rPr>
              <a:t>use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WordVisi_MSFontService"/>
                <a:ea typeface="等线"/>
              </a:rPr>
              <a:t>nano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make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txt</a:t>
            </a:r>
            <a:r>
              <a:rPr lang="zh-CN" altLang="en-US" sz="24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5F535F-19E8-3744-B6A8-39A23757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97" y="2838680"/>
            <a:ext cx="3123961" cy="35081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A91878-3538-804B-A79A-9A323FAC5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1" y="2951363"/>
            <a:ext cx="4081095" cy="26430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CF7CE0-ECAA-074D-A629-7A1C0556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99" y="291070"/>
            <a:ext cx="3725722" cy="1645840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EFE5D48A-B38D-F54D-B990-45977CAD39CB}"/>
              </a:ext>
            </a:extLst>
          </p:cNvPr>
          <p:cNvSpPr/>
          <p:nvPr/>
        </p:nvSpPr>
        <p:spPr>
          <a:xfrm>
            <a:off x="4854222" y="4662311"/>
            <a:ext cx="2573867" cy="646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534F3F-84E4-1B4B-BB02-B5F8B10C8DFE}"/>
              </a:ext>
            </a:extLst>
          </p:cNvPr>
          <p:cNvSpPr txBox="1"/>
          <p:nvPr/>
        </p:nvSpPr>
        <p:spPr>
          <a:xfrm>
            <a:off x="248355" y="61012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*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There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are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</a:rPr>
              <a:t>some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 err="1">
                <a:solidFill>
                  <a:srgbClr val="000000"/>
                </a:solidFill>
                <a:latin typeface="WordVisi_MSFontService"/>
              </a:rPr>
              <a:t>Genbank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ID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with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multiple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ECs,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don’t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forget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to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check,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keep</a:t>
            </a:r>
            <a:r>
              <a:rPr lang="zh-CN" alt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WordVisi_MSFontService"/>
              </a:rPr>
              <a:t>all.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</a:rPr>
              <a:t> </a:t>
            </a:r>
            <a:endParaRPr lang="en-US" altLang="zh-CN" sz="1800">
              <a:solidFill>
                <a:srgbClr val="000000"/>
              </a:solidFill>
              <a:latin typeface="WordVisi_MSFontService"/>
            </a:endParaRPr>
          </a:p>
        </p:txBody>
      </p:sp>
    </p:spTree>
    <p:extLst>
      <p:ext uri="{BB962C8B-B14F-4D97-AF65-F5344CB8AC3E}">
        <p14:creationId xmlns:p14="http://schemas.microsoft.com/office/powerpoint/2010/main" val="152631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48355" y="588495"/>
            <a:ext cx="10559318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Finally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get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this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result: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Name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is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“Characterized_ids_01oct2023.txt”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(name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could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be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changed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but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you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also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need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fix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program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later).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first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row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is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IDS/EC</a:t>
            </a:r>
          </a:p>
          <a:p>
            <a:br>
              <a:rPr lang="en-US" altLang="zh-CN" sz="2400">
                <a:latin typeface="Aptos Mono"/>
              </a:rPr>
            </a:b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ED960B-3E27-D743-8EE0-36C3202A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0" y="3663423"/>
            <a:ext cx="69977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4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等线 Light"/>
              </a:rPr>
              <a:t>Part</a:t>
            </a:r>
            <a:r>
              <a:rPr lang="zh-CN" altLang="en-US">
                <a:ea typeface="等线 Light"/>
              </a:rPr>
              <a:t> </a:t>
            </a:r>
            <a:r>
              <a:rPr lang="en-US" altLang="zh-CN">
                <a:ea typeface="等线 Light"/>
              </a:rPr>
              <a:t>IV</a:t>
            </a:r>
            <a:br>
              <a:rPr lang="en-US" altLang="zh-CN"/>
            </a:br>
            <a:r>
              <a:rPr lang="en-US" altLang="zh-CN">
                <a:ea typeface="等线 Light"/>
              </a:rPr>
              <a:t>Sequence similarity networks (</a:t>
            </a:r>
            <a:r>
              <a:rPr lang="en-US" altLang="zh-CN" err="1">
                <a:ea typeface="等线 Light"/>
              </a:rPr>
              <a:t>SSNpipe</a:t>
            </a:r>
            <a:r>
              <a:rPr lang="en-US" altLang="zh-CN">
                <a:ea typeface="等线 Light"/>
              </a:rPr>
              <a:t>) 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part4 folder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01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248354" y="110448"/>
            <a:ext cx="11492541" cy="40626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Create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part4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folder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use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  <a:ea typeface="等线"/>
              </a:rPr>
              <a:t>wget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download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: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 </a:t>
            </a: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>
              <a:solidFill>
                <a:srgbClr val="000000"/>
              </a:solidFill>
              <a:latin typeface="Aptos Mono"/>
              <a:ea typeface="等线"/>
            </a:endParaRPr>
          </a:p>
          <a:p>
            <a:r>
              <a:rPr lang="en-US" altLang="zh-CN" sz="14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wget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  <a:hlinkClick r:id="rId2"/>
              </a:rPr>
              <a:t>https://github.com/ahvdk/SSNpipe/releases/download/v.1.0-beta/ssnpipe_unix.tar.gz</a:t>
            </a:r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 tar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–</a:t>
            </a:r>
            <a:r>
              <a:rPr lang="en" altLang="zh-CN" sz="1400" b="0" i="0" err="1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xvf</a:t>
            </a:r>
            <a:r>
              <a:rPr lang="en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 ssnpipe_unix.tar.gz</a:t>
            </a:r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Go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  <a:ea typeface="等线"/>
              </a:rPr>
              <a:t>ondemand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click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“Interactive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Apps”.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Set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as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next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slide.</a:t>
            </a:r>
            <a:endParaRPr lang="en-US" altLang="zh-CN" sz="2400">
              <a:solidFill>
                <a:srgbClr val="000000"/>
              </a:solidFill>
              <a:latin typeface="WordVisi_MSFontService"/>
              <a:ea typeface="等线"/>
            </a:endParaRP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CFEC66-976F-6845-B3C4-39B78ABD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9" y="2891443"/>
            <a:ext cx="9266121" cy="36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FDB4FD-6653-8347-9BA7-5E2DC15A5EE7}"/>
              </a:ext>
            </a:extLst>
          </p:cNvPr>
          <p:cNvSpPr txBox="1"/>
          <p:nvPr/>
        </p:nvSpPr>
        <p:spPr>
          <a:xfrm>
            <a:off x="1051654" y="1355710"/>
            <a:ext cx="9122980" cy="4431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In this project, we will do </a:t>
            </a:r>
            <a:r>
              <a:rPr kumimoji="1" lang="en-US" altLang="zh-CN" sz="2800" err="1">
                <a:ea typeface="等线"/>
              </a:rPr>
              <a:t>CAZyme</a:t>
            </a:r>
            <a:r>
              <a:rPr kumimoji="1" lang="en-US" altLang="zh-CN" sz="2800">
                <a:ea typeface="等线"/>
              </a:rPr>
              <a:t> subfamily classification following a recent paper:</a:t>
            </a:r>
            <a:endParaRPr lang="en-US" altLang="zh-CN" sz="2800">
              <a:ea typeface="等线"/>
              <a:cs typeface="Calibri"/>
            </a:endParaRPr>
          </a:p>
          <a:p>
            <a:r>
              <a:rPr lang="en-US" sz="1200" b="1">
                <a:latin typeface="Times New Roman"/>
                <a:ea typeface="等线"/>
                <a:cs typeface="Times New Roman"/>
              </a:rPr>
              <a:t>         DOI:</a:t>
            </a:r>
            <a:r>
              <a:rPr lang="en-US" sz="1200" b="1">
                <a:solidFill>
                  <a:srgbClr val="2F5496"/>
                </a:solidFill>
                <a:latin typeface="Times New Roman"/>
                <a:ea typeface="等线"/>
                <a:cs typeface="Times New Roman"/>
              </a:rPr>
              <a:t> </a:t>
            </a:r>
            <a:r>
              <a:rPr lang="en-US" sz="1200">
                <a:solidFill>
                  <a:srgbClr val="0272B1"/>
                </a:solidFill>
                <a:latin typeface="Times New Roman"/>
                <a:ea typeface="等线"/>
                <a:cs typeface="Times New Roman"/>
                <a:hlinkClick r:id="rId2"/>
              </a:rPr>
              <a:t>https://doi.org/10.1016/j.jbc.2023.103038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We will use GH31 as an example to show all analyses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Students will form two groups to work together on GH5 (group 1) or GH16 (group 2)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89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FEABD4-6881-0949-B902-6E5CC372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4" y="181525"/>
            <a:ext cx="4149464" cy="6218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06769-FB5F-8E44-A61A-D55F344A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03" y="0"/>
            <a:ext cx="6477376" cy="3169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EC8D13-022F-FE4E-9956-469681CDA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30" y="3042975"/>
            <a:ext cx="6063701" cy="38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B729C9-D924-4547-B300-A99E261D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188"/>
            <a:ext cx="5905815" cy="36932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A94609-1C16-B54C-A275-78110391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16" y="2897965"/>
            <a:ext cx="2342799" cy="37856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82355" y="474058"/>
            <a:ext cx="5847645" cy="78483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Click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file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manager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change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path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into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part4 (Don’t use copy paste here).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Move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to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err="1">
                <a:solidFill>
                  <a:srgbClr val="000000"/>
                </a:solidFill>
                <a:latin typeface="Aptos Mono"/>
                <a:ea typeface="等线"/>
              </a:rPr>
              <a:t>ssnpipe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Click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err="1">
                <a:solidFill>
                  <a:srgbClr val="000000"/>
                </a:solidFill>
                <a:latin typeface="Aptos Mono"/>
                <a:ea typeface="等线"/>
              </a:rPr>
              <a:t>SSNpipe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(GUI tool).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FASTA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file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will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use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err="1">
                <a:solidFill>
                  <a:srgbClr val="FF0000"/>
                </a:solidFill>
                <a:latin typeface="Aptos Mono"/>
                <a:ea typeface="等线"/>
              </a:rPr>
              <a:t>extracted_domains.faa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choose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part4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folder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results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Click on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Generate SSNs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 the program will run for a few hours depending on the database size and computational power.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It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takes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me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~2hrs</a:t>
            </a:r>
            <a:r>
              <a:rPr lang="zh-CN" altLang="en-US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(1h47min).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NOTICE:</a:t>
            </a:r>
            <a:br>
              <a:rPr lang="en-US" altLang="zh-CN">
                <a:latin typeface="Aptos Mono"/>
              </a:rPr>
            </a:b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Use only one step(Max=Min) for the project. Select based on your family. GH31 uses optimized subfamily clusters at E-value of 1E-115.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WordVisi_MSFontService"/>
            </a:endParaRPr>
          </a:p>
          <a:p>
            <a:endParaRPr lang="en" altLang="zh-CN"/>
          </a:p>
          <a:p>
            <a:endParaRPr lang="en" altLang="zh-CN"/>
          </a:p>
          <a:p>
            <a:endParaRPr lang="en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47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-35598" y="1023410"/>
            <a:ext cx="7042461" cy="56630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Depending on the network files size you may need to create a </a:t>
            </a:r>
            <a:r>
              <a:rPr lang="en-US" altLang="zh-CN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metanodes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(3rd tab in the </a:t>
            </a:r>
            <a:r>
              <a:rPr lang="en-US" altLang="zh-CN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SSNpipe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interface)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Generate </a:t>
            </a:r>
            <a:r>
              <a:rPr lang="en-US" altLang="zh-CN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Group Analysis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files from the 4th tab.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Results can be processed with the following python program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(given) and EC-Numbers can be mapped. </a:t>
            </a:r>
          </a:p>
          <a:p>
            <a:endParaRPr lang="en-US" altLang="zh-CN" sz="1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cp</a:t>
            </a:r>
            <a:r>
              <a:rPr lang="zh-CN" altLang="en-US" sz="12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 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../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Class_project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/analysis_mapped_1oct2023.py</a:t>
            </a:r>
            <a:r>
              <a:rPr lang="zh-CN" altLang="en-US" sz="12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 </a:t>
            </a:r>
            <a:r>
              <a:rPr lang="en-US" altLang="zh-CN" sz="1200" err="1">
                <a:solidFill>
                  <a:srgbClr val="FF0000"/>
                </a:solidFill>
                <a:latin typeface="Courier New"/>
                <a:ea typeface="Calibri"/>
                <a:cs typeface="Calibri"/>
              </a:rPr>
              <a:t>your_result_folder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 </a:t>
            </a:r>
          </a:p>
          <a:p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(the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SSNPipe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will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create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result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folder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data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and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time)</a:t>
            </a:r>
            <a:endParaRPr lang="en-US"/>
          </a:p>
          <a:p>
            <a:endParaRPr lang="en-US" altLang="zh-CN" sz="1400">
              <a:solidFill>
                <a:srgbClr val="000000"/>
              </a:solidFill>
              <a:latin typeface="Courier New"/>
              <a:ea typeface="Calibri"/>
              <a:cs typeface="Calibri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cp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../part3/Characterized_ids_01oct2023.txt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your_result_folder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等线"/>
                <a:cs typeface="Calibri"/>
              </a:rPr>
              <a:t> </a:t>
            </a:r>
            <a:endParaRPr lang="en-US" altLang="zh-CN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altLang="zh-CN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python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 </a:t>
            </a:r>
            <a:r>
              <a:rPr lang="en" altLang="zh-CN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analysis_mapped_1oct2023.py</a:t>
            </a:r>
            <a:r>
              <a:rPr lang="zh-CN" altLang="en-US" sz="1400">
                <a:solidFill>
                  <a:srgbClr val="000000"/>
                </a:solidFill>
                <a:latin typeface="Courier New"/>
                <a:ea typeface="Calibri"/>
                <a:cs typeface="Calibri"/>
              </a:rPr>
              <a:t> </a:t>
            </a:r>
          </a:p>
          <a:p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or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you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need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to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revise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program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if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you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use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characterized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id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file</a:t>
            </a:r>
            <a:r>
              <a:rPr lang="zh-CN" altLang="en-US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name).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" altLang="zh-CN">
              <a:latin typeface="Calibri"/>
              <a:ea typeface="Calibri"/>
              <a:cs typeface="Calibri"/>
            </a:endParaRPr>
          </a:p>
          <a:p>
            <a:endParaRPr lang="en" altLang="zh-CN">
              <a:latin typeface="Calibri"/>
              <a:ea typeface="Calibri"/>
              <a:cs typeface="Calibri"/>
            </a:endParaRPr>
          </a:p>
          <a:p>
            <a:endParaRPr lang="en" altLang="zh-CN">
              <a:latin typeface="Calibri"/>
              <a:ea typeface="Calibri"/>
              <a:cs typeface="Calibri"/>
            </a:endParaRPr>
          </a:p>
          <a:p>
            <a:endParaRPr lang="zh-CN" altLang="en-US">
              <a:latin typeface="Calibri"/>
              <a:cs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1E967C-1C76-2B40-8D2A-222AEB54D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00"/>
          <a:stretch/>
        </p:blipFill>
        <p:spPr bwMode="auto">
          <a:xfrm>
            <a:off x="7274109" y="110448"/>
            <a:ext cx="4669536" cy="196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3E8C68-88B1-1F48-8A86-9E43BE3E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088" y="2516858"/>
            <a:ext cx="5030557" cy="30000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7FFA1A-76B2-EC43-BF5A-80817561F13F}"/>
              </a:ext>
            </a:extLst>
          </p:cNvPr>
          <p:cNvSpPr txBox="1"/>
          <p:nvPr/>
        </p:nvSpPr>
        <p:spPr>
          <a:xfrm>
            <a:off x="7319456" y="5586618"/>
            <a:ext cx="406787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You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could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revise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those</a:t>
            </a:r>
            <a:r>
              <a:rPr lang="zh-CN" altLang="en-US" sz="1800">
                <a:solidFill>
                  <a:srgbClr val="000000"/>
                </a:solidFill>
                <a:latin typeface="WordVisi_MSFontService"/>
                <a:ea typeface="等线"/>
              </a:rPr>
              <a:t> </a:t>
            </a:r>
            <a:r>
              <a:rPr lang="en-US" altLang="zh-CN" sz="1800">
                <a:solidFill>
                  <a:srgbClr val="000000"/>
                </a:solidFill>
                <a:latin typeface="WordVisi_MSFontService"/>
                <a:ea typeface="等线"/>
              </a:rPr>
              <a:t>names</a:t>
            </a:r>
            <a:r>
              <a:rPr lang="en-US" altLang="zh-CN">
                <a:solidFill>
                  <a:srgbClr val="000000"/>
                </a:solidFill>
                <a:latin typeface="WordVisi_MSFontService"/>
                <a:ea typeface="等线"/>
              </a:rPr>
              <a:t> (from </a:t>
            </a:r>
            <a:r>
              <a:rPr lang="en-US" altLang="zh-CN" err="1">
                <a:solidFill>
                  <a:srgbClr val="000000"/>
                </a:solidFill>
                <a:latin typeface="WordVisi_MSFontService"/>
                <a:ea typeface="等线"/>
              </a:rPr>
              <a:t>SSNpipe</a:t>
            </a:r>
            <a:r>
              <a:rPr lang="en-US" altLang="zh-CN">
                <a:solidFill>
                  <a:srgbClr val="000000"/>
                </a:solidFill>
                <a:latin typeface="WordVisi_MSFontService"/>
                <a:ea typeface="等线"/>
              </a:rPr>
              <a:t>).</a:t>
            </a:r>
            <a:endParaRPr lang="zh-CN" altLang="en-US">
              <a:ea typeface="等线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8B1F8B-5014-CE75-53B2-5E1E4CE1143B}"/>
              </a:ext>
            </a:extLst>
          </p:cNvPr>
          <p:cNvCxnSpPr/>
          <p:nvPr/>
        </p:nvCxnSpPr>
        <p:spPr>
          <a:xfrm flipV="1">
            <a:off x="9448800" y="2904946"/>
            <a:ext cx="1438" cy="27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</a:t>
            </a:r>
            <a:br>
              <a:rPr lang="en-US" altLang="zh-CN"/>
            </a:br>
            <a:r>
              <a:rPr lang="en-US" altLang="zh-CN" err="1"/>
              <a:t>Cytoscape</a:t>
            </a:r>
            <a:r>
              <a:rPr lang="zh-CN" altLang="en-US"/>
              <a:t> </a:t>
            </a:r>
            <a:r>
              <a:rPr lang="en-US" altLang="zh-CN"/>
              <a:t>Visualization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Do not need an extra folder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6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B729C9-D924-4547-B300-A99E261D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272" y="60960"/>
            <a:ext cx="4467159" cy="27935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22208" y="111281"/>
            <a:ext cx="5847645" cy="72327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We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continue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using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desktop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but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click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Aptos Mono"/>
                <a:ea typeface="等线"/>
              </a:rPr>
              <a:t>terminal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on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the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left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of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“File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manager”</a:t>
            </a:r>
            <a:br>
              <a:rPr lang="en-US" altLang="zh-CN" sz="2400">
                <a:latin typeface="Aptos Mono"/>
              </a:rPr>
            </a:b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Type</a:t>
            </a:r>
            <a:r>
              <a:rPr lang="zh-CN" altLang="en-US" sz="2400">
                <a:solidFill>
                  <a:srgbClr val="000000"/>
                </a:solidFill>
                <a:latin typeface="Aptos Mono"/>
                <a:ea typeface="等线"/>
              </a:rPr>
              <a:t> </a:t>
            </a: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ml</a:t>
            </a:r>
            <a:r>
              <a:rPr lang="zh-CN" altLang="en-US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cytoscape</a:t>
            </a:r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/3.10</a:t>
            </a:r>
          </a:p>
          <a:p>
            <a:r>
              <a:rPr lang="en-US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cytoscape.sh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Click the red circle to import network we made in part4.</a:t>
            </a: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Network will be loaded.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Use a </a:t>
            </a:r>
            <a:r>
              <a:rPr lang="en-US" altLang="zh-CN" sz="2400" err="1">
                <a:solidFill>
                  <a:srgbClr val="FF0000"/>
                </a:solidFill>
                <a:latin typeface="WordVisi_MSFontService"/>
                <a:ea typeface="等线"/>
              </a:rPr>
              <a:t>yFiles</a:t>
            </a:r>
            <a:r>
              <a:rPr lang="en-US" altLang="zh-CN" sz="2400">
                <a:solidFill>
                  <a:srgbClr val="FF0000"/>
                </a:solidFill>
                <a:latin typeface="WordVisi_MSFontService"/>
                <a:ea typeface="等线"/>
              </a:rPr>
              <a:t> Organic layout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from the </a:t>
            </a:r>
            <a:r>
              <a:rPr lang="en-US" altLang="zh-CN" sz="2400">
                <a:solidFill>
                  <a:srgbClr val="FF0000"/>
                </a:solidFill>
                <a:latin typeface="WordVisi_MSFontService"/>
                <a:ea typeface="等线"/>
              </a:rPr>
              <a:t>layout </a:t>
            </a:r>
            <a:r>
              <a:rPr lang="en-US" altLang="zh-CN" sz="2400">
                <a:solidFill>
                  <a:srgbClr val="000000"/>
                </a:solidFill>
                <a:latin typeface="WordVisi_MSFontService"/>
                <a:ea typeface="等线"/>
              </a:rPr>
              <a:t>panel. (Install if not available) </a:t>
            </a:r>
          </a:p>
          <a:p>
            <a:endParaRPr lang="en" altLang="zh-CN" sz="2400"/>
          </a:p>
          <a:p>
            <a:endParaRPr lang="en" altLang="zh-CN" sz="2400"/>
          </a:p>
          <a:p>
            <a:endParaRPr lang="en" altLang="zh-CN" sz="24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3B345D-003E-4F4E-8E0B-4CAC7109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55" y="2854516"/>
            <a:ext cx="5917124" cy="363931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B51D88A9-79B9-2042-BBB0-320CA8B2AFB3}"/>
              </a:ext>
            </a:extLst>
          </p:cNvPr>
          <p:cNvSpPr/>
          <p:nvPr/>
        </p:nvSpPr>
        <p:spPr>
          <a:xfrm>
            <a:off x="7510272" y="3340608"/>
            <a:ext cx="207264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35BFAA8-2EAA-1643-BCEB-D9B78DFBF670}"/>
              </a:ext>
            </a:extLst>
          </p:cNvPr>
          <p:cNvSpPr/>
          <p:nvPr/>
        </p:nvSpPr>
        <p:spPr>
          <a:xfrm>
            <a:off x="7510272" y="3226850"/>
            <a:ext cx="207264" cy="1137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D3555-AEDC-E2E2-570D-B335209C30B1}"/>
              </a:ext>
            </a:extLst>
          </p:cNvPr>
          <p:cNvCxnSpPr/>
          <p:nvPr/>
        </p:nvCxnSpPr>
        <p:spPr>
          <a:xfrm>
            <a:off x="5462678" y="3428282"/>
            <a:ext cx="2050212" cy="5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C7F81B-8D91-A21D-83B7-4D025C34FFB9}"/>
              </a:ext>
            </a:extLst>
          </p:cNvPr>
          <p:cNvCxnSpPr>
            <a:cxnSpLocks/>
          </p:cNvCxnSpPr>
          <p:nvPr/>
        </p:nvCxnSpPr>
        <p:spPr>
          <a:xfrm flipV="1">
            <a:off x="3992593" y="3242813"/>
            <a:ext cx="3541863" cy="186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02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0" y="549445"/>
            <a:ext cx="5847645" cy="67403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You may notice a change in a layout after the Algorithm is selected.  </a:t>
            </a: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Check different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nodes (proteins)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and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subfamilies (clusters)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 how they are aligned, etc.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Group them based on the connected nodes and color them for easy visualization.  </a:t>
            </a:r>
          </a:p>
          <a:p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 For example, I have used the network results obtained from the blast results with the cutoff of E-value 1e-140 and their sequence similarity networks (SSN) “NETWORK_cs_ev_140_.txt”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Modified colors based on the connected nodes and subfamilies. (This can be done by selecting the connected nodes in each cluster). </a:t>
            </a:r>
          </a:p>
          <a:p>
            <a:endParaRPr lang="en" altLang="zh-CN"/>
          </a:p>
          <a:p>
            <a:endParaRPr lang="en" altLang="zh-CN"/>
          </a:p>
          <a:p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D2E86D-DABA-614F-9E7F-09685BEB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870" y="64008"/>
            <a:ext cx="5961888" cy="58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CDC6FE-9829-8B42-B20C-32827C6ED343}"/>
              </a:ext>
            </a:extLst>
          </p:cNvPr>
          <p:cNvSpPr txBox="1"/>
          <p:nvPr/>
        </p:nvSpPr>
        <p:spPr>
          <a:xfrm>
            <a:off x="6003899" y="6021140"/>
            <a:ext cx="613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000000"/>
                </a:solidFill>
                <a:latin typeface="Aptos Mono"/>
              </a:rPr>
              <a:t>Google it to know how to make it pretty.</a:t>
            </a:r>
            <a:endParaRPr lang="en" altLang="zh-CN" sz="1800"/>
          </a:p>
        </p:txBody>
      </p:sp>
    </p:spTree>
    <p:extLst>
      <p:ext uri="{BB962C8B-B14F-4D97-AF65-F5344CB8AC3E}">
        <p14:creationId xmlns:p14="http://schemas.microsoft.com/office/powerpoint/2010/main" val="19902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9821-611F-7EAB-B0C7-EB9FD426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79034" cy="696554"/>
          </a:xfrm>
        </p:spPr>
        <p:txBody>
          <a:bodyPr>
            <a:normAutofit/>
          </a:bodyPr>
          <a:lstStyle/>
          <a:p>
            <a:r>
              <a:rPr lang="en-US" sz="2000" b="1">
                <a:latin typeface="Calibri"/>
                <a:ea typeface="+mj-lt"/>
                <a:cs typeface="+mj-lt"/>
              </a:rPr>
              <a:t>Export the network to an Image or PDF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F3AAE3C-CE7E-D821-8992-2A75CF53C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82" y="4176323"/>
            <a:ext cx="3963951" cy="24679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6ADAE5-054C-383D-6612-C6716F948F22}"/>
              </a:ext>
            </a:extLst>
          </p:cNvPr>
          <p:cNvSpPr txBox="1"/>
          <p:nvPr/>
        </p:nvSpPr>
        <p:spPr>
          <a:xfrm>
            <a:off x="911805" y="3729938"/>
            <a:ext cx="458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Export the network to an Image or PDF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58FED46-F12B-7E5D-001D-60A66653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1059410"/>
            <a:ext cx="4482860" cy="2539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36C96-F243-CB4A-E6A2-98EF975F55BA}"/>
              </a:ext>
            </a:extLst>
          </p:cNvPr>
          <p:cNvSpPr txBox="1"/>
          <p:nvPr/>
        </p:nvSpPr>
        <p:spPr>
          <a:xfrm>
            <a:off x="6589862" y="519023"/>
            <a:ext cx="51370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Searching the Characterized IDs in a network</a:t>
            </a:r>
            <a:endParaRPr lang="en-US" sz="2000" b="1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0FCCD-9952-832F-32B8-A0F96538F0EF}"/>
              </a:ext>
            </a:extLst>
          </p:cNvPr>
          <p:cNvSpPr txBox="1"/>
          <p:nvPr/>
        </p:nvSpPr>
        <p:spPr>
          <a:xfrm>
            <a:off x="6600645" y="1018636"/>
            <a:ext cx="47524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 the top right search box in the </a:t>
            </a:r>
            <a:r>
              <a:rPr lang="en-US" err="1"/>
              <a:t>Cytoscape</a:t>
            </a:r>
            <a:r>
              <a:rPr lang="en-US"/>
              <a:t> to find out the characterized to mark them differently.</a:t>
            </a:r>
            <a:endParaRPr lang="en-US">
              <a:ea typeface="Calibri"/>
              <a:cs typeface="Calibri"/>
            </a:endParaRPr>
          </a:p>
          <a:p>
            <a:r>
              <a:rPr lang="en-US" i="1">
                <a:ea typeface="Calibri"/>
                <a:cs typeface="Calibri"/>
              </a:rPr>
              <a:t>Search format: </a:t>
            </a:r>
            <a:r>
              <a:rPr lang="en-US" i="1" err="1">
                <a:ea typeface="Calibri"/>
                <a:cs typeface="Calibri"/>
              </a:rPr>
              <a:t>name:YL</a:t>
            </a:r>
            <a:r>
              <a:rPr lang="en-US" i="1">
                <a:ea typeface="Calibri"/>
                <a:cs typeface="Calibri"/>
              </a:rPr>
              <a:t>*</a:t>
            </a:r>
          </a:p>
          <a:p>
            <a:r>
              <a:rPr lang="en-US" i="1"/>
              <a:t>Example search: </a:t>
            </a:r>
            <a:r>
              <a:rPr lang="en-US" i="1">
                <a:solidFill>
                  <a:srgbClr val="FF0000"/>
                </a:solidFill>
              </a:rPr>
              <a:t>name:BBM21771.1*</a:t>
            </a:r>
            <a:endParaRPr lang="en-US" i="1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A4840A6-10BF-AB26-78A8-870D5488B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08" y="2592378"/>
            <a:ext cx="5287992" cy="2269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C331EE-6E55-F8E4-0ACF-7394B0084558}"/>
              </a:ext>
            </a:extLst>
          </p:cNvPr>
          <p:cNvSpPr txBox="1"/>
          <p:nvPr/>
        </p:nvSpPr>
        <p:spPr>
          <a:xfrm>
            <a:off x="6258870" y="5100228"/>
            <a:ext cx="53961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Here, we have selected the query "BBM21771"</a:t>
            </a:r>
            <a:br>
              <a:rPr lang="en-US">
                <a:ea typeface="Calibri"/>
                <a:cs typeface="Calibri"/>
              </a:rPr>
            </a:b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This query has </a:t>
            </a:r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1 node and 25 edges</a:t>
            </a:r>
            <a:r>
              <a:rPr lang="en-US">
                <a:ea typeface="Calibri"/>
                <a:cs typeface="Calibri"/>
              </a:rPr>
              <a:t>. All are highlighted here, which can be colored </a:t>
            </a:r>
            <a:r>
              <a:rPr lang="en-US" err="1">
                <a:ea typeface="Calibri"/>
                <a:cs typeface="Calibri"/>
              </a:rPr>
              <a:t>seperatly</a:t>
            </a:r>
            <a:r>
              <a:rPr lang="en-US">
                <a:ea typeface="Calibri"/>
                <a:cs typeface="Calibri"/>
              </a:rPr>
              <a:t> using the Style on the left panel. </a:t>
            </a:r>
          </a:p>
        </p:txBody>
      </p:sp>
    </p:spTree>
    <p:extLst>
      <p:ext uri="{BB962C8B-B14F-4D97-AF65-F5344CB8AC3E}">
        <p14:creationId xmlns:p14="http://schemas.microsoft.com/office/powerpoint/2010/main" val="374566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</a:t>
            </a:r>
            <a:br>
              <a:rPr lang="en-US" altLang="zh-CN"/>
            </a:br>
            <a:r>
              <a:rPr lang="en-US" altLang="zh-CN" err="1"/>
              <a:t>Phylogenentic</a:t>
            </a:r>
            <a:r>
              <a:rPr lang="en-US" altLang="zh-CN"/>
              <a:t> Analysis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part6 folder</a:t>
            </a:r>
          </a:p>
        </p:txBody>
      </p:sp>
    </p:spTree>
    <p:extLst>
      <p:ext uri="{BB962C8B-B14F-4D97-AF65-F5344CB8AC3E}">
        <p14:creationId xmlns:p14="http://schemas.microsoft.com/office/powerpoint/2010/main" val="328637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25802" y="546340"/>
            <a:ext cx="5569779" cy="55707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</a:rPr>
              <a:t>Evaluate how well the SSN clusters (subfamilies) match phylogenetic classification. </a:t>
            </a: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>
                <a:ea typeface="等线"/>
              </a:rPr>
              <a:t>Use a python program to select random 30 sequences from each </a:t>
            </a:r>
            <a:r>
              <a:rPr lang="en" altLang="zh-CN" sz="2000" err="1">
                <a:ea typeface="等线"/>
              </a:rPr>
              <a:t>subfam</a:t>
            </a:r>
            <a:r>
              <a:rPr lang="en" altLang="zh-CN" sz="2000">
                <a:ea typeface="等线"/>
              </a:rPr>
              <a:t> and use them for phylogeny </a:t>
            </a:r>
            <a:r>
              <a:rPr lang="en" altLang="zh-CN" sz="2000" err="1">
                <a:ea typeface="等线"/>
              </a:rPr>
              <a:t>buliding</a:t>
            </a:r>
            <a:r>
              <a:rPr lang="en" altLang="zh-CN" sz="2000">
                <a:ea typeface="等线"/>
              </a:rPr>
              <a:t> using </a:t>
            </a:r>
            <a:r>
              <a:rPr lang="en" altLang="zh-CN" sz="2000" err="1">
                <a:ea typeface="等线"/>
              </a:rPr>
              <a:t>FastTree</a:t>
            </a:r>
            <a:r>
              <a:rPr lang="en" altLang="zh-CN" sz="2000">
                <a:ea typeface="等线"/>
              </a:rPr>
              <a:t>. </a:t>
            </a:r>
            <a:endParaRPr lang="zh-CN" altLang="en-US" sz="2000">
              <a:ea typeface="等线"/>
              <a:cs typeface="Calibri" panose="020F0502020204030204"/>
            </a:endParaRPr>
          </a:p>
          <a:p>
            <a:endParaRPr lang="en-US" altLang="zh-CN" sz="1200">
              <a:ea typeface="等线"/>
              <a:cs typeface="Calibri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 ../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Class_project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/phylo_process_random_1oct2023.py .</a:t>
            </a:r>
          </a:p>
          <a:p>
            <a:endParaRPr lang="en-US" altLang="zh-CN" sz="12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python phylo_process_random_1oct2023.py &gt; </a:t>
            </a:r>
            <a:r>
              <a:rPr lang="en-US" altLang="zh-CN" sz="1200">
                <a:solidFill>
                  <a:srgbClr val="FF0000"/>
                </a:solidFill>
                <a:latin typeface="Courier New"/>
                <a:ea typeface="等线"/>
                <a:cs typeface="Courier New"/>
              </a:rPr>
              <a:t>phylo_input_fasttree_140.fasta</a:t>
            </a:r>
          </a:p>
          <a:p>
            <a:endParaRPr lang="en-US" altLang="zh-CN" sz="1600">
              <a:latin typeface="Courier New"/>
              <a:ea typeface="等线"/>
              <a:cs typeface="Courier Ne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</a:rPr>
              <a:t>It takes around 10 mins.</a:t>
            </a:r>
            <a:endParaRPr lang="en-US" altLang="zh-CN" sz="2000">
              <a:ea typeface="等线"/>
              <a:cs typeface="Calibri"/>
            </a:endParaRP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</a:rPr>
              <a:t>Check what are needed for the python program and cp </a:t>
            </a:r>
            <a:r>
              <a:rPr lang="en-US" altLang="zh-CN" sz="2000">
                <a:solidFill>
                  <a:srgbClr val="FF0000"/>
                </a:solidFill>
                <a:ea typeface="等线"/>
              </a:rPr>
              <a:t>folders/files </a:t>
            </a:r>
            <a:r>
              <a:rPr lang="en-US" altLang="zh-CN" sz="2000">
                <a:ea typeface="等线"/>
              </a:rPr>
              <a:t>into the current folder (you need </a:t>
            </a:r>
            <a:r>
              <a:rPr lang="en-US" altLang="zh-CN" sz="2000">
                <a:solidFill>
                  <a:srgbClr val="FF0000"/>
                </a:solidFill>
                <a:ea typeface="等线"/>
              </a:rPr>
              <a:t>extracted domain </a:t>
            </a:r>
            <a:r>
              <a:rPr lang="en-US" altLang="zh-CN" sz="2000" err="1">
                <a:solidFill>
                  <a:srgbClr val="FF0000"/>
                </a:solidFill>
                <a:ea typeface="等线"/>
              </a:rPr>
              <a:t>faa</a:t>
            </a:r>
            <a:r>
              <a:rPr lang="en-US" altLang="zh-CN" sz="2000">
                <a:ea typeface="等线"/>
              </a:rPr>
              <a:t> from part3, </a:t>
            </a:r>
            <a:r>
              <a:rPr lang="en-US" altLang="zh-CN" sz="2000">
                <a:solidFill>
                  <a:srgbClr val="FF0000"/>
                </a:solidFill>
                <a:ea typeface="等线"/>
              </a:rPr>
              <a:t>analysis/GROUPS_140_Info.txt</a:t>
            </a:r>
            <a:r>
              <a:rPr lang="en-US" altLang="zh-CN" sz="2000">
                <a:ea typeface="等线"/>
              </a:rPr>
              <a:t> from part4, </a:t>
            </a:r>
            <a:r>
              <a:rPr lang="en-US" altLang="zh-CN" sz="2000">
                <a:solidFill>
                  <a:srgbClr val="FF0000"/>
                </a:solidFill>
                <a:ea typeface="等线"/>
              </a:rPr>
              <a:t>Characterized_ids_01oct2023.txt</a:t>
            </a:r>
            <a:r>
              <a:rPr lang="en-US" altLang="zh-CN" sz="2000">
                <a:ea typeface="等线"/>
              </a:rPr>
              <a:t> from part3).</a:t>
            </a:r>
            <a:endParaRPr lang="en-US" altLang="zh-CN" sz="2000">
              <a:ea typeface="等线"/>
              <a:cs typeface="Calibri"/>
            </a:endParaRPr>
          </a:p>
          <a:p>
            <a:endParaRPr lang="en-US" altLang="zh-CN" sz="2000">
              <a:ea typeface="等线"/>
              <a:cs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365148-E2D4-D749-B2EF-76B37799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430" y="464793"/>
            <a:ext cx="6065630" cy="31117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CDB70E-D2A6-694D-9314-83054E87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42" y="3747764"/>
            <a:ext cx="5042543" cy="24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4462817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000000"/>
                </a:solidFill>
                <a:latin typeface="Aptos Mono"/>
                <a:ea typeface="等线"/>
              </a:rPr>
              <a:t>HCC module load MAFFT 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srun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  --nodes=1 --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ntasks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-per-node=10 --mem-per-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cpu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=1024 --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pty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$SHELL</a:t>
            </a:r>
          </a:p>
          <a:p>
            <a:r>
              <a:rPr lang="en-US" altLang="zh-CN" sz="1200">
                <a:solidFill>
                  <a:srgbClr val="000000"/>
                </a:solidFill>
                <a:latin typeface="Calibri"/>
                <a:ea typeface="等线"/>
                <a:cs typeface="Courier New"/>
              </a:rPr>
              <a:t>(use interactive node, srun to avoid the job being killed)</a:t>
            </a:r>
          </a:p>
          <a:p>
            <a:endParaRPr lang="en-US" altLang="zh-CN" sz="1200">
              <a:latin typeface="Courier New"/>
              <a:ea typeface="等线"/>
              <a:cs typeface="Courier New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ml 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mafft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/7.520 </a:t>
            </a:r>
          </a:p>
          <a:p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mafft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localpair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maxiterate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1000 --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genafpair</a:t>
            </a:r>
            <a:r>
              <a:rPr lang="en-US" altLang="zh-CN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--thread 10 phylo_input_fasttree_140.fasta &gt; phylo_mafft_align_1e-140.fasta </a:t>
            </a:r>
          </a:p>
          <a:p>
            <a:endParaRPr lang="en-US" altLang="zh-CN" sz="2400"/>
          </a:p>
          <a:p>
            <a:r>
              <a:rPr lang="en-US" altLang="zh-CN" sz="2400">
                <a:solidFill>
                  <a:srgbClr val="FF0000"/>
                </a:solidFill>
                <a:ea typeface="等线"/>
              </a:rPr>
              <a:t>Or use </a:t>
            </a:r>
            <a:r>
              <a:rPr lang="en-US" altLang="zh-CN" sz="2400" err="1">
                <a:solidFill>
                  <a:srgbClr val="FF0000"/>
                </a:solidFill>
                <a:ea typeface="等线"/>
              </a:rPr>
              <a:t>slurm</a:t>
            </a:r>
            <a:r>
              <a:rPr lang="en-US" altLang="zh-CN" sz="2400">
                <a:solidFill>
                  <a:srgbClr val="FF0000"/>
                </a:solidFill>
                <a:ea typeface="等线"/>
              </a:rPr>
              <a:t> in the next slides.</a:t>
            </a:r>
            <a:endParaRPr lang="zh-CN" altLang="en-US" sz="2400">
              <a:solidFill>
                <a:srgbClr val="FF0000"/>
              </a:solidFill>
              <a:ea typeface="等线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636533-F1C6-C841-A603-000D3FFE2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17" y="2012808"/>
            <a:ext cx="7553851" cy="41628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04C185-BBA3-3E49-B680-C17CC32BC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817" y="281011"/>
            <a:ext cx="7124131" cy="9336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071522-64B0-D646-A6AD-E2F4BADE19E4}"/>
              </a:ext>
            </a:extLst>
          </p:cNvPr>
          <p:cNvSpPr txBox="1"/>
          <p:nvPr/>
        </p:nvSpPr>
        <p:spPr>
          <a:xfrm>
            <a:off x="6615752" y="6392323"/>
            <a:ext cx="616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/>
              <a:t>It takes me ~ 1hr to finish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1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</a:t>
            </a:r>
            <a:br>
              <a:rPr lang="en-US" altLang="zh-CN"/>
            </a:b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preparation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1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44628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800"/>
          </a:p>
          <a:p>
            <a:endParaRPr lang="en-US" altLang="zh-CN" sz="28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DD2759-032A-E340-AFB1-08184B76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258131"/>
            <a:ext cx="9880979" cy="30357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F4C6CA-7487-9F4E-99B2-898A3AC283C2}"/>
              </a:ext>
            </a:extLst>
          </p:cNvPr>
          <p:cNvSpPr txBox="1"/>
          <p:nvPr/>
        </p:nvSpPr>
        <p:spPr>
          <a:xfrm>
            <a:off x="975815" y="3456728"/>
            <a:ext cx="86868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/>
              <a:t>#!/bin/bash</a:t>
            </a:r>
          </a:p>
          <a:p>
            <a:endParaRPr lang="zh-CN" altLang="en-US" sz="1200"/>
          </a:p>
          <a:p>
            <a:r>
              <a:rPr lang="zh-CN" altLang="en-US" sz="1200"/>
              <a:t>#SBATCH --job-name=mafft_job</a:t>
            </a:r>
          </a:p>
          <a:p>
            <a:r>
              <a:rPr lang="zh-CN" altLang="en-US" sz="1200"/>
              <a:t>#SBATCH --output=mafft_output_%j.txt</a:t>
            </a:r>
          </a:p>
          <a:p>
            <a:r>
              <a:rPr lang="zh-CN" altLang="en-US" sz="1200"/>
              <a:t>#SBATCH --error=mafft_error_%j.txt</a:t>
            </a:r>
          </a:p>
          <a:p>
            <a:r>
              <a:rPr lang="zh-CN" altLang="en-US" sz="1200"/>
              <a:t>#SBATCH --nodes=1</a:t>
            </a:r>
          </a:p>
          <a:p>
            <a:r>
              <a:rPr lang="zh-CN" altLang="en-US" sz="1200"/>
              <a:t>#SBATCH --ntasks-per-node=10</a:t>
            </a:r>
          </a:p>
          <a:p>
            <a:r>
              <a:rPr lang="zh-CN" altLang="en-US" sz="1200"/>
              <a:t>#SBATCH --mem=50G</a:t>
            </a:r>
          </a:p>
          <a:p>
            <a:r>
              <a:rPr lang="zh-CN" altLang="en-US" sz="1200"/>
              <a:t>#SBATCH --time=48:00:00</a:t>
            </a:r>
          </a:p>
          <a:p>
            <a:r>
              <a:rPr lang="zh-CN" altLang="en-US" sz="1200"/>
              <a:t>#SBATCH --partition=guest,batch</a:t>
            </a:r>
          </a:p>
          <a:p>
            <a:r>
              <a:rPr lang="zh-CN" altLang="en-US" sz="1200"/>
              <a:t>#SBATCH --mail-user=xzhang55@huskers.unl.edu</a:t>
            </a:r>
          </a:p>
          <a:p>
            <a:r>
              <a:rPr lang="zh-CN" altLang="en-US" sz="1200"/>
              <a:t>#SBATCH --mail-type=ALL</a:t>
            </a:r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module load mafft</a:t>
            </a:r>
          </a:p>
          <a:p>
            <a:endParaRPr lang="zh-CN" altLang="en-US" sz="1200"/>
          </a:p>
          <a:p>
            <a:r>
              <a:rPr lang="zh-CN" altLang="en-US" sz="1200"/>
              <a:t>mafft --localpair --maxiterate 1000 --genafpair --thread 10 phylo_input_fasttree_140.fasta &gt; phylo_mafft_align_1e-140.fasta</a:t>
            </a:r>
          </a:p>
        </p:txBody>
      </p:sp>
    </p:spTree>
    <p:extLst>
      <p:ext uri="{BB962C8B-B14F-4D97-AF65-F5344CB8AC3E}">
        <p14:creationId xmlns:p14="http://schemas.microsoft.com/office/powerpoint/2010/main" val="2503983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58548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HCC module load FASTTREE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ml </a:t>
            </a:r>
            <a:r>
              <a:rPr lang="en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fasttree</a:t>
            </a:r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/2.1 </a:t>
            </a:r>
          </a:p>
          <a:p>
            <a:r>
              <a:rPr lang="en" altLang="zh-CN" sz="16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fasttree</a:t>
            </a:r>
            <a:r>
              <a:rPr lang="en" altLang="zh-CN" sz="16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-wag -boot 100 -out tree_e-140.nwk phylo_mafft_align_1e-140.fasta</a:t>
            </a:r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CBE37F-699F-FF44-A224-7903A901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13558"/>
            <a:ext cx="5527499" cy="36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585489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“tree_e-140.nwk” can be visualized using the </a:t>
            </a:r>
            <a:r>
              <a:rPr lang="en-US" altLang="zh-CN" sz="2400" err="1">
                <a:ea typeface="等线"/>
              </a:rPr>
              <a:t>iTOL</a:t>
            </a:r>
            <a:r>
              <a:rPr lang="en-US" altLang="zh-CN" sz="2400">
                <a:ea typeface="等线"/>
              </a:rPr>
              <a:t> available online.  </a:t>
            </a:r>
            <a:r>
              <a:rPr lang="en-US" altLang="zh-CN" sz="2400">
                <a:ea typeface="等线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https://itol.embl.de/</a:t>
            </a:r>
            <a:endParaRPr lang="en-US" altLang="zh-CN" sz="2400">
              <a:ea typeface="等线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Download the </a:t>
            </a:r>
            <a:r>
              <a:rPr lang="en-US" altLang="zh-CN" sz="2400" err="1">
                <a:ea typeface="等线"/>
              </a:rPr>
              <a:t>nwk</a:t>
            </a:r>
            <a:r>
              <a:rPr lang="en-US" altLang="zh-CN" sz="2400">
                <a:ea typeface="等线"/>
              </a:rPr>
              <a:t> file to your laptop</a:t>
            </a: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Example for the SSN 1E-140 build tree </a:t>
            </a:r>
            <a:endParaRPr lang="en-US" altLang="zh-CN" sz="2400">
              <a:ea typeface="等线"/>
              <a:cs typeface="Calibri"/>
            </a:endParaRPr>
          </a:p>
          <a:p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E94103-6D09-D448-9403-8D8D743DA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91" y="232705"/>
            <a:ext cx="6456908" cy="10852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BA0E9C-6A7B-E54C-9F78-B95C4BFB5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091" y="1317990"/>
            <a:ext cx="5470608" cy="3699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449698-1617-1B48-88BF-8D0847CB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83" y="3586909"/>
            <a:ext cx="4994569" cy="32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7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4353635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“tree_e-140.nwk” can be visualized using the </a:t>
            </a:r>
            <a:r>
              <a:rPr lang="en-US" altLang="zh-CN" sz="2400" err="1">
                <a:ea typeface="等线"/>
              </a:rPr>
              <a:t>iTOL</a:t>
            </a:r>
            <a:r>
              <a:rPr lang="en-US" altLang="zh-CN" sz="2400">
                <a:ea typeface="等线"/>
              </a:rPr>
              <a:t> available online.  </a:t>
            </a:r>
            <a:r>
              <a:rPr lang="en-US" altLang="zh-CN" sz="2400">
                <a:ea typeface="等线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https://itol.embl.de/</a:t>
            </a:r>
            <a:endParaRPr lang="en-US" altLang="zh-CN" sz="2400">
              <a:ea typeface="等线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</a:rPr>
              <a:t>Explore the options over the webserver and save the image for the best SSN </a:t>
            </a:r>
            <a:r>
              <a:rPr lang="en-US" altLang="zh-CN" sz="2400" err="1">
                <a:ea typeface="等线"/>
              </a:rPr>
              <a:t>Evalue</a:t>
            </a:r>
            <a:r>
              <a:rPr lang="en-US" altLang="zh-CN" sz="2400">
                <a:ea typeface="等线"/>
              </a:rPr>
              <a:t>.</a:t>
            </a:r>
            <a:endParaRPr lang="en-US" altLang="zh-CN" sz="2400">
              <a:ea typeface="等线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400">
              <a:ea typeface="等线"/>
              <a:cs typeface="Calibri"/>
            </a:endParaRPr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18AE18-3CFC-6B4A-8E25-44A40F29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907" y="1498658"/>
            <a:ext cx="7064201" cy="38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453005"/>
            <a:ext cx="6501468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  <a:cs typeface="Calibri"/>
              </a:rPr>
              <a:t>Create color definition files to highlight those nodes(protein)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with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subfamily.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ITOL,</a:t>
            </a:r>
            <a:r>
              <a:rPr lang="zh-CN" altLang="en-US" sz="2400"/>
              <a:t> </a:t>
            </a:r>
            <a:r>
              <a:rPr lang="en-US" altLang="zh-CN" sz="2400"/>
              <a:t>there</a:t>
            </a:r>
            <a:r>
              <a:rPr lang="zh-CN" altLang="en-US" sz="2400"/>
              <a:t> </a:t>
            </a:r>
            <a:r>
              <a:rPr lang="en-US" altLang="zh-CN" sz="2400"/>
              <a:t>are</a:t>
            </a:r>
            <a:r>
              <a:rPr lang="zh-CN" altLang="en-US" sz="2400"/>
              <a:t> </a:t>
            </a:r>
            <a:r>
              <a:rPr lang="en-US" altLang="zh-CN" sz="2400"/>
              <a:t>multiple</a:t>
            </a:r>
            <a:r>
              <a:rPr lang="zh-CN" altLang="en-US" sz="2400"/>
              <a:t> </a:t>
            </a:r>
            <a:r>
              <a:rPr lang="en-US" altLang="zh-CN" sz="2400"/>
              <a:t>functions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revise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tree.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hlinkClick r:id="rId2"/>
              </a:rPr>
              <a:t>https://itol.embl.de/help.cgi#functions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We</a:t>
            </a:r>
            <a:r>
              <a:rPr lang="zh-CN" altLang="en-US" sz="2400"/>
              <a:t> </a:t>
            </a:r>
            <a:r>
              <a:rPr lang="en-US" altLang="zh-CN" sz="2400"/>
              <a:t>will</a:t>
            </a:r>
            <a:r>
              <a:rPr lang="zh-CN" altLang="en-US" sz="2400"/>
              <a:t> </a:t>
            </a:r>
            <a:r>
              <a:rPr lang="en-US" altLang="zh-CN" sz="2400"/>
              <a:t>use</a:t>
            </a:r>
            <a:r>
              <a:rPr lang="zh-CN" altLang="en-US" sz="2400"/>
              <a:t> </a:t>
            </a:r>
            <a:r>
              <a:rPr lang="en-US" altLang="zh-CN" sz="2400"/>
              <a:t>“COLOR</a:t>
            </a:r>
            <a:r>
              <a:rPr lang="zh-CN" altLang="en-US" sz="2400"/>
              <a:t> </a:t>
            </a:r>
            <a:r>
              <a:rPr lang="en-US" altLang="zh-CN" sz="2400"/>
              <a:t>RANGE”</a:t>
            </a:r>
            <a:r>
              <a:rPr lang="zh-CN" altLang="en-US" sz="2400"/>
              <a:t> </a:t>
            </a:r>
            <a:r>
              <a:rPr lang="en-US" altLang="zh-CN" sz="2400"/>
              <a:t>function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label</a:t>
            </a:r>
            <a:r>
              <a:rPr lang="zh-CN" altLang="en-US" sz="2400"/>
              <a:t> </a:t>
            </a:r>
            <a:r>
              <a:rPr lang="en-US" altLang="zh-CN" sz="2400"/>
              <a:t>subfamilies</a:t>
            </a:r>
            <a:r>
              <a:rPr lang="zh-CN" altLang="en-US" sz="2400"/>
              <a:t> </a:t>
            </a: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tree.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hlinkClick r:id="rId3"/>
              </a:rPr>
              <a:t>https://itol.embl.de/help/colors_styles_template.txt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A0418-483F-BE68-898B-1DE54B09F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145" y="550893"/>
            <a:ext cx="5610856" cy="42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7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8145709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  <a:cs typeface="Calibri"/>
              </a:rPr>
              <a:t>To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create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the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DATASET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file: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We</a:t>
            </a:r>
            <a:r>
              <a:rPr lang="zh-CN" altLang="en-US" sz="2400"/>
              <a:t> </a:t>
            </a:r>
            <a:r>
              <a:rPr lang="en-US" altLang="zh-CN" sz="2400"/>
              <a:t>have</a:t>
            </a:r>
            <a:r>
              <a:rPr lang="zh-CN" altLang="en-US" sz="2400"/>
              <a:t> </a:t>
            </a:r>
            <a:r>
              <a:rPr lang="en-US" altLang="zh-CN" sz="2400"/>
              <a:t>some</a:t>
            </a:r>
            <a:r>
              <a:rPr lang="zh-CN" altLang="en-US" sz="2400"/>
              <a:t> </a:t>
            </a:r>
            <a:r>
              <a:rPr lang="en-US" altLang="zh-CN" sz="2400"/>
              <a:t>results</a:t>
            </a:r>
            <a:r>
              <a:rPr lang="zh-CN" altLang="en-US" sz="2400"/>
              <a:t> </a:t>
            </a:r>
            <a:r>
              <a:rPr lang="en-US" altLang="zh-CN" sz="2400"/>
              <a:t>from</a:t>
            </a:r>
            <a:r>
              <a:rPr lang="zh-CN" altLang="en-US" sz="2400"/>
              <a:t> </a:t>
            </a:r>
            <a:r>
              <a:rPr lang="en-US" altLang="zh-CN" sz="2400"/>
              <a:t>part4: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We</a:t>
            </a:r>
            <a:r>
              <a:rPr lang="zh-CN" altLang="en-US" sz="2400"/>
              <a:t> </a:t>
            </a:r>
            <a:r>
              <a:rPr lang="en-US" altLang="zh-CN" sz="2400"/>
              <a:t>need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combine</a:t>
            </a:r>
            <a:r>
              <a:rPr lang="zh-CN" altLang="en-US" sz="2400"/>
              <a:t> </a:t>
            </a:r>
            <a:r>
              <a:rPr lang="en-US" altLang="zh-CN" sz="2400"/>
              <a:t>these</a:t>
            </a:r>
            <a:r>
              <a:rPr lang="zh-CN" altLang="en-US" sz="2400"/>
              <a:t> </a:t>
            </a:r>
            <a:r>
              <a:rPr lang="en-US" altLang="zh-CN" sz="2400"/>
              <a:t>two</a:t>
            </a:r>
            <a:r>
              <a:rPr lang="zh-CN" altLang="en-US" sz="2400"/>
              <a:t> </a:t>
            </a:r>
            <a:r>
              <a:rPr lang="en-US" altLang="zh-CN" sz="2400"/>
              <a:t>file.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We</a:t>
            </a:r>
            <a:r>
              <a:rPr lang="zh-CN" altLang="en-US" sz="2400"/>
              <a:t> </a:t>
            </a:r>
            <a:r>
              <a:rPr lang="en-US" altLang="zh-CN" sz="2400"/>
              <a:t>need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>
                <a:solidFill>
                  <a:srgbClr val="FF0000"/>
                </a:solidFill>
              </a:rPr>
              <a:t>extract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the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IDs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we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used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tree</a:t>
            </a:r>
            <a:r>
              <a:rPr lang="zh-CN" altLang="en-US" sz="2400"/>
              <a:t> </a:t>
            </a:r>
            <a:r>
              <a:rPr lang="en-US" altLang="zh-CN" sz="2400"/>
              <a:t>(</a:t>
            </a:r>
            <a:r>
              <a:rPr lang="en-US" altLang="zh-CN" sz="2400">
                <a:solidFill>
                  <a:srgbClr val="FF0000"/>
                </a:solidFill>
              </a:rPr>
              <a:t>because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we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use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random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protein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sequences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from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part5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to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make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the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tree</a:t>
            </a:r>
            <a:r>
              <a:rPr lang="en-US" altLang="zh-CN" sz="2400"/>
              <a:t>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We</a:t>
            </a:r>
            <a:r>
              <a:rPr lang="zh-CN" altLang="en-US" sz="2400"/>
              <a:t> </a:t>
            </a:r>
            <a:r>
              <a:rPr lang="en-US" altLang="zh-CN" sz="2400"/>
              <a:t>also</a:t>
            </a:r>
            <a:r>
              <a:rPr lang="zh-CN" altLang="en-US" sz="2400"/>
              <a:t> </a:t>
            </a:r>
            <a:r>
              <a:rPr lang="en-US" altLang="zh-CN" sz="2400"/>
              <a:t>need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follow</a:t>
            </a:r>
            <a:r>
              <a:rPr lang="zh-CN" altLang="en-US" sz="2400"/>
              <a:t> </a:t>
            </a:r>
            <a:endParaRPr lang="en-US" altLang="zh-CN" sz="2400"/>
          </a:p>
          <a:p>
            <a:pPr fontAlgn="base"/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template</a:t>
            </a:r>
            <a:r>
              <a:rPr lang="zh-CN" altLang="en-US" sz="2400"/>
              <a:t> </a:t>
            </a:r>
            <a:r>
              <a:rPr lang="en-US" altLang="zh-CN" sz="2400"/>
              <a:t>format.</a:t>
            </a:r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A55156-197F-E536-6747-6AD8D421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901" y="3200023"/>
            <a:ext cx="4265206" cy="3481517"/>
          </a:xfrm>
          <a:prstGeom prst="rect">
            <a:avLst/>
          </a:prstGeom>
        </p:spPr>
      </p:pic>
      <p:pic>
        <p:nvPicPr>
          <p:cNvPr id="7" name="Picture 6" descr="A black screen with numbers&#10;&#10;Description automatically generated">
            <a:extLst>
              <a:ext uri="{FF2B5EF4-FFF2-40B4-BE49-F238E27FC236}">
                <a16:creationId xmlns:a16="http://schemas.microsoft.com/office/drawing/2014/main" id="{6E6CB8D2-5F87-4FE3-8D61-2482A9D2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51" y="2398872"/>
            <a:ext cx="1278793" cy="4282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D9815-5512-8D94-FEB4-60798C0C333B}"/>
              </a:ext>
            </a:extLst>
          </p:cNvPr>
          <p:cNvSpPr txBox="1"/>
          <p:nvPr/>
        </p:nvSpPr>
        <p:spPr>
          <a:xfrm>
            <a:off x="8212824" y="1198543"/>
            <a:ext cx="3840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GROUPS_140_Info.txt</a:t>
            </a:r>
            <a:r>
              <a:rPr lang="en-US" altLang="zh-CN"/>
              <a:t>(you</a:t>
            </a:r>
            <a:r>
              <a:rPr lang="zh-CN" altLang="en-US"/>
              <a:t> </a:t>
            </a:r>
            <a:r>
              <a:rPr lang="en-US" altLang="zh-CN"/>
              <a:t>may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different</a:t>
            </a:r>
            <a:r>
              <a:rPr lang="zh-CN" altLang="en-US"/>
              <a:t> </a:t>
            </a:r>
            <a:r>
              <a:rPr lang="en-US" altLang="zh-CN"/>
              <a:t>name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your</a:t>
            </a:r>
            <a:r>
              <a:rPr lang="zh-CN" altLang="en-US"/>
              <a:t> </a:t>
            </a:r>
            <a:r>
              <a:rPr lang="en-US" altLang="zh-CN"/>
              <a:t>part4-</a:t>
            </a:r>
            <a:r>
              <a:rPr lang="en-US" altLang="zh-CN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Group Analysis,</a:t>
            </a:r>
            <a:r>
              <a:rPr lang="zh-CN" altLang="en-US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altLang="zh-CN">
                <a:latin typeface="Calibri"/>
                <a:ea typeface="Calibri"/>
                <a:cs typeface="Calibri"/>
              </a:rPr>
              <a:t>containing</a:t>
            </a:r>
            <a:r>
              <a:rPr lang="zh-CN" altLang="en-US">
                <a:latin typeface="Calibri"/>
                <a:ea typeface="Calibri"/>
                <a:cs typeface="Calibri"/>
              </a:rPr>
              <a:t> </a:t>
            </a:r>
            <a:r>
              <a:rPr lang="en-US" altLang="zh-CN">
                <a:latin typeface="Calibri"/>
                <a:ea typeface="Calibri"/>
                <a:cs typeface="Calibri"/>
              </a:rPr>
              <a:t>Node</a:t>
            </a:r>
            <a:r>
              <a:rPr lang="zh-CN" altLang="en-US">
                <a:latin typeface="Calibri"/>
                <a:ea typeface="Calibri"/>
                <a:cs typeface="Calibri"/>
              </a:rPr>
              <a:t> </a:t>
            </a:r>
            <a:r>
              <a:rPr lang="en-US" altLang="zh-CN">
                <a:latin typeface="Calibri"/>
                <a:ea typeface="Calibri"/>
                <a:cs typeface="Calibri"/>
              </a:rPr>
              <a:t>ID</a:t>
            </a:r>
            <a:r>
              <a:rPr lang="zh-CN" altLang="en-US">
                <a:latin typeface="Calibri"/>
                <a:ea typeface="Calibri"/>
                <a:cs typeface="Calibri"/>
              </a:rPr>
              <a:t> </a:t>
            </a:r>
            <a:r>
              <a:rPr lang="en-US" altLang="zh-CN">
                <a:latin typeface="Calibri"/>
                <a:ea typeface="Calibri"/>
                <a:cs typeface="Calibri"/>
              </a:rPr>
              <a:t>and</a:t>
            </a:r>
            <a:r>
              <a:rPr lang="zh-CN" altLang="en-US">
                <a:latin typeface="Calibri"/>
                <a:ea typeface="Calibri"/>
                <a:cs typeface="Calibri"/>
              </a:rPr>
              <a:t> </a:t>
            </a:r>
            <a:r>
              <a:rPr lang="en-US" altLang="zh-CN">
                <a:latin typeface="Calibri"/>
                <a:ea typeface="Calibri"/>
                <a:cs typeface="Calibri"/>
              </a:rPr>
              <a:t>subfamily</a:t>
            </a:r>
            <a:r>
              <a:rPr lang="zh-CN" altLang="en-US">
                <a:latin typeface="Calibri"/>
                <a:ea typeface="Calibri"/>
                <a:cs typeface="Calibri"/>
              </a:rPr>
              <a:t> </a:t>
            </a:r>
            <a:r>
              <a:rPr lang="en-US" altLang="zh-CN">
                <a:latin typeface="Calibri"/>
                <a:ea typeface="Calibri"/>
                <a:cs typeface="Calibri"/>
              </a:rPr>
              <a:t>ID).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5C6A1-72B2-0F2A-5BE4-06F1AA58A587}"/>
              </a:ext>
            </a:extLst>
          </p:cNvPr>
          <p:cNvSpPr txBox="1"/>
          <p:nvPr/>
        </p:nvSpPr>
        <p:spPr>
          <a:xfrm>
            <a:off x="3689059" y="2818322"/>
            <a:ext cx="5731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1800" err="1"/>
              <a:t>NodeTable_cs.txt</a:t>
            </a:r>
            <a:r>
              <a:rPr lang="zh-CN" altLang="en-US" sz="1800"/>
              <a:t> </a:t>
            </a:r>
            <a:r>
              <a:rPr lang="en-US" altLang="zh-CN" sz="1800"/>
              <a:t>(containing</a:t>
            </a:r>
            <a:r>
              <a:rPr lang="zh-CN" altLang="en-US" sz="1800"/>
              <a:t> </a:t>
            </a:r>
            <a:r>
              <a:rPr lang="en-US" altLang="zh-CN" sz="1800"/>
              <a:t>Node</a:t>
            </a:r>
            <a:r>
              <a:rPr lang="zh-CN" altLang="en-US" sz="1800"/>
              <a:t> </a:t>
            </a:r>
            <a:r>
              <a:rPr lang="en-US" altLang="zh-CN" sz="1800"/>
              <a:t>ID</a:t>
            </a:r>
            <a:r>
              <a:rPr lang="zh-CN" altLang="en-US" sz="1800"/>
              <a:t> </a:t>
            </a:r>
            <a:r>
              <a:rPr lang="en-US" altLang="zh-CN" sz="1800"/>
              <a:t>and</a:t>
            </a:r>
            <a:r>
              <a:rPr lang="zh-CN" altLang="en-US" sz="1800"/>
              <a:t> </a:t>
            </a:r>
            <a:r>
              <a:rPr lang="en-US" altLang="zh-CN" sz="1800"/>
              <a:t>protein</a:t>
            </a:r>
            <a:r>
              <a:rPr lang="zh-CN" altLang="en-US" sz="1800"/>
              <a:t> </a:t>
            </a:r>
            <a:r>
              <a:rPr lang="en-US" altLang="zh-CN" sz="1800"/>
              <a:t>ID)</a:t>
            </a:r>
            <a:br>
              <a:rPr lang="en-US" altLang="zh-CN" sz="1800"/>
            </a:br>
            <a:br>
              <a:rPr lang="en-US" altLang="zh-CN" sz="1800"/>
            </a:br>
            <a:endParaRPr lang="en-US" altLang="zh-CN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486B2-42A4-ABFC-F7C9-C31276AAF46C}"/>
              </a:ext>
            </a:extLst>
          </p:cNvPr>
          <p:cNvSpPr txBox="1"/>
          <p:nvPr/>
        </p:nvSpPr>
        <p:spPr>
          <a:xfrm>
            <a:off x="105911" y="4508569"/>
            <a:ext cx="350974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python </a:t>
            </a:r>
            <a:r>
              <a:rPr lang="en-US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itol_color_strip.py</a:t>
            </a:r>
            <a:r>
              <a:rPr lang="zh-CN" alt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GROUPS_140_Info.txt </a:t>
            </a:r>
            <a:r>
              <a:rPr lang="en-US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NodeTable_cs.txt</a:t>
            </a:r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output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.txt</a:t>
            </a:r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--</a:t>
            </a:r>
            <a:r>
              <a:rPr lang="en-US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id_file</a:t>
            </a:r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list</a:t>
            </a:r>
          </a:p>
          <a:p>
            <a:endParaRPr lang="en-US" sz="12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cat Characterized_ids_01oct2023.txt | awk -v FS='\t' -v OFS='\t' '{print$1"|GH31",$2}’ &gt; 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ec.id.txt</a:t>
            </a:r>
            <a:endParaRPr lang="en-US" sz="12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-US" sz="12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python </a:t>
            </a:r>
            <a:r>
              <a:rPr lang="en-US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ec.itol_color.py</a:t>
            </a:r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–input</a:t>
            </a:r>
            <a:r>
              <a:rPr lang="zh-CN" alt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ec.id.txt</a:t>
            </a:r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--output </a:t>
            </a:r>
            <a:r>
              <a:rPr lang="en-US" altLang="zh-CN" sz="12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itol_ec_color.txt</a:t>
            </a:r>
            <a:endParaRPr lang="en-US" sz="12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-US" sz="12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5B353-AA5E-397B-77E9-E395F8370A13}"/>
              </a:ext>
            </a:extLst>
          </p:cNvPr>
          <p:cNvSpPr txBox="1"/>
          <p:nvPr/>
        </p:nvSpPr>
        <p:spPr>
          <a:xfrm>
            <a:off x="169877" y="3617768"/>
            <a:ext cx="2606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grep "&gt;" phylo_mafft_align_1e-140.fasta | cut -f1 -d'(' | sed 's/&gt;//'  &gt;list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712A94-F697-2435-3C34-A106167C6538}"/>
              </a:ext>
            </a:extLst>
          </p:cNvPr>
          <p:cNvCxnSpPr>
            <a:cxnSpLocks/>
          </p:cNvCxnSpPr>
          <p:nvPr/>
        </p:nvCxnSpPr>
        <p:spPr>
          <a:xfrm>
            <a:off x="645952" y="4865615"/>
            <a:ext cx="8875553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45B0BE-6952-4D0C-4B47-D76450535CE2}"/>
              </a:ext>
            </a:extLst>
          </p:cNvPr>
          <p:cNvCxnSpPr>
            <a:cxnSpLocks/>
          </p:cNvCxnSpPr>
          <p:nvPr/>
        </p:nvCxnSpPr>
        <p:spPr>
          <a:xfrm flipV="1">
            <a:off x="2771163" y="3296873"/>
            <a:ext cx="1112940" cy="138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0" y="-83889"/>
            <a:ext cx="8145709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  <a:cs typeface="Calibri"/>
              </a:rPr>
              <a:t>Download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/>
                <a:cs typeface="Calibri"/>
              </a:rPr>
              <a:t>those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/>
                <a:cs typeface="Calibri"/>
              </a:rPr>
              <a:t>(two</a:t>
            </a:r>
            <a:r>
              <a:rPr lang="zh-CN" altLang="en-US" sz="2400">
                <a:solidFill>
                  <a:srgbClr val="FF0000"/>
                </a:solidFill>
                <a:ea typeface="等线"/>
                <a:cs typeface="Calibri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/>
                <a:cs typeface="Calibri"/>
              </a:rPr>
              <a:t>outputs)</a:t>
            </a:r>
            <a:r>
              <a:rPr lang="zh-CN" altLang="en-US" sz="2400">
                <a:solidFill>
                  <a:srgbClr val="FF0000"/>
                </a:solidFill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on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your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laptop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and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import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it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into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 err="1">
                <a:ea typeface="等线"/>
                <a:cs typeface="Calibri"/>
              </a:rPr>
              <a:t>iTOL</a:t>
            </a:r>
            <a:r>
              <a:rPr lang="en-US" altLang="zh-CN" sz="2400">
                <a:ea typeface="等线"/>
                <a:cs typeface="Calibri"/>
              </a:rPr>
              <a:t>.</a:t>
            </a:r>
            <a:br>
              <a:rPr lang="en-US" altLang="zh-CN" sz="2400">
                <a:ea typeface="等线"/>
                <a:cs typeface="Calibri"/>
              </a:rPr>
            </a:br>
            <a:br>
              <a:rPr lang="en-US" altLang="zh-CN" sz="2400">
                <a:ea typeface="等线"/>
                <a:cs typeface="Calibri"/>
              </a:rPr>
            </a:b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D985E-C423-A957-F354-9ED281FF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66" y="2189526"/>
            <a:ext cx="4878277" cy="38603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64B3573-EB42-5F41-BE48-9002E918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5" y="1421086"/>
            <a:ext cx="41275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0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>
            <a:extLst>
              <a:ext uri="{FF2B5EF4-FFF2-40B4-BE49-F238E27FC236}">
                <a16:creationId xmlns:a16="http://schemas.microsoft.com/office/drawing/2014/main" id="{90C14FC5-33C6-3C43-6D50-5FA6C30FA425}"/>
              </a:ext>
            </a:extLst>
          </p:cNvPr>
          <p:cNvSpPr/>
          <p:nvPr/>
        </p:nvSpPr>
        <p:spPr>
          <a:xfrm>
            <a:off x="8042875" y="2409733"/>
            <a:ext cx="1214096" cy="6834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BB9F32-4599-1B4C-A330-0B4BEC3FD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0"/>
          <a:stretch/>
        </p:blipFill>
        <p:spPr>
          <a:xfrm>
            <a:off x="4149126" y="285448"/>
            <a:ext cx="3703474" cy="42619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63048C-732E-9340-980A-732793EA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971" y="335136"/>
            <a:ext cx="2708143" cy="3708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9ED76C-B939-2B4A-99A8-62120681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3" y="893616"/>
            <a:ext cx="3011394" cy="3032234"/>
          </a:xfrm>
          <a:prstGeom prst="rect">
            <a:avLst/>
          </a:prstGeom>
        </p:spPr>
      </p:pic>
      <p:sp>
        <p:nvSpPr>
          <p:cNvPr id="11" name="Right Arrow 9">
            <a:extLst>
              <a:ext uri="{FF2B5EF4-FFF2-40B4-BE49-F238E27FC236}">
                <a16:creationId xmlns:a16="http://schemas.microsoft.com/office/drawing/2014/main" id="{53AA025A-C333-CD4F-B934-071E5327E359}"/>
              </a:ext>
            </a:extLst>
          </p:cNvPr>
          <p:cNvSpPr/>
          <p:nvPr/>
        </p:nvSpPr>
        <p:spPr>
          <a:xfrm>
            <a:off x="3046744" y="2189336"/>
            <a:ext cx="1214096" cy="6834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2137CB-F8A3-0B42-A1E0-70C0F24FFE4C}"/>
              </a:ext>
            </a:extLst>
          </p:cNvPr>
          <p:cNvSpPr txBox="1"/>
          <p:nvPr/>
        </p:nvSpPr>
        <p:spPr>
          <a:xfrm>
            <a:off x="187985" y="5030951"/>
            <a:ext cx="814570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  <a:cs typeface="Calibri"/>
              </a:rPr>
              <a:t>Follow the steps to get legends.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  <a:cs typeface="Calibri"/>
              </a:rPr>
              <a:t>We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have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/>
                <a:cs typeface="Calibri"/>
              </a:rPr>
              <a:t>two</a:t>
            </a:r>
            <a:r>
              <a:rPr lang="zh-CN" altLang="en-US" sz="2400">
                <a:solidFill>
                  <a:srgbClr val="FF0000"/>
                </a:solidFill>
                <a:ea typeface="等线"/>
                <a:cs typeface="Calibri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/>
                <a:cs typeface="Calibri"/>
              </a:rPr>
              <a:t>ring</a:t>
            </a:r>
            <a:r>
              <a:rPr lang="en-US" altLang="zh-CN" sz="2400">
                <a:ea typeface="等线"/>
                <a:cs typeface="Calibri"/>
              </a:rPr>
              <a:t>: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 err="1">
                <a:ea typeface="等线"/>
                <a:cs typeface="Calibri"/>
              </a:rPr>
              <a:t>subfam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and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EC</a:t>
            </a:r>
            <a:r>
              <a:rPr lang="zh-CN" altLang="en-US" sz="2400">
                <a:ea typeface="等线"/>
                <a:cs typeface="Calibri"/>
              </a:rPr>
              <a:t> </a:t>
            </a:r>
            <a:r>
              <a:rPr lang="en-US" altLang="zh-CN" sz="2400">
                <a:ea typeface="等线"/>
                <a:cs typeface="Calibri"/>
              </a:rPr>
              <a:t>number.</a:t>
            </a:r>
            <a:br>
              <a:rPr lang="en-US" altLang="zh-CN" sz="2400">
                <a:ea typeface="等线"/>
                <a:cs typeface="Calibri"/>
              </a:rPr>
            </a:br>
            <a:br>
              <a:rPr lang="en-US" altLang="zh-CN" sz="2400">
                <a:ea typeface="等线"/>
                <a:cs typeface="Calibri"/>
              </a:rPr>
            </a:b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409226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7FBE7F7-456F-C34E-BF2A-FC52758334B5}"/>
              </a:ext>
            </a:extLst>
          </p:cNvPr>
          <p:cNvSpPr txBox="1"/>
          <p:nvPr/>
        </p:nvSpPr>
        <p:spPr>
          <a:xfrm>
            <a:off x="0" y="397167"/>
            <a:ext cx="5034455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/>
                <a:cs typeface="Calibri"/>
              </a:rPr>
              <a:t>You could export the result as SVG/PNG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ea typeface="等线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FF0000"/>
                </a:solidFill>
                <a:ea typeface="等线"/>
                <a:cs typeface="Calibri"/>
              </a:rPr>
              <a:t>NOTICE:</a:t>
            </a:r>
          </a:p>
          <a:p>
            <a:r>
              <a:rPr lang="en-US" altLang="zh-CN" sz="2400">
                <a:solidFill>
                  <a:srgbClr val="FF0000"/>
                </a:solidFill>
                <a:ea typeface="等线"/>
                <a:cs typeface="Calibri"/>
              </a:rPr>
              <a:t>If you don’t have a subscription account, the annotations would not be saved. Please export the result when you finish.</a:t>
            </a:r>
          </a:p>
          <a:p>
            <a:endParaRPr lang="en-US" altLang="zh-CN" sz="2400">
              <a:solidFill>
                <a:srgbClr val="FF0000"/>
              </a:solidFill>
              <a:ea typeface="等线"/>
              <a:cs typeface="Calibri"/>
            </a:endParaRPr>
          </a:p>
          <a:p>
            <a:r>
              <a:rPr lang="en-US" altLang="zh-CN" sz="2400">
                <a:solidFill>
                  <a:srgbClr val="FF0000"/>
                </a:solidFill>
                <a:ea typeface="等线"/>
                <a:cs typeface="Calibri"/>
              </a:rPr>
              <a:t>Sign up an account to keep the result (without annotations).</a:t>
            </a:r>
            <a:endParaRPr lang="en-US" altLang="zh-CN" sz="2400">
              <a:solidFill>
                <a:srgbClr val="FF0000"/>
              </a:solidFill>
            </a:endParaRPr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4" name="Picture 3" descr="A diagram of a circle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49A16BC-B297-183C-2515-6F4C3DA7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877" y="537751"/>
            <a:ext cx="5989815" cy="485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VII</a:t>
            </a:r>
            <a:br>
              <a:rPr lang="en-US" altLang="zh-CN"/>
            </a:br>
            <a:r>
              <a:rPr lang="en-US" altLang="zh-CN"/>
              <a:t>Other analysis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part7 folder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5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FDB4FD-6653-8347-9BA7-5E2DC15A5EE7}"/>
              </a:ext>
            </a:extLst>
          </p:cNvPr>
          <p:cNvSpPr txBox="1"/>
          <p:nvPr/>
        </p:nvSpPr>
        <p:spPr>
          <a:xfrm>
            <a:off x="472964" y="252248"/>
            <a:ext cx="11645463" cy="46474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Go to the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website.  </a:t>
            </a:r>
            <a:r>
              <a:rPr lang="en-US" altLang="zh-CN" sz="1800" b="0" i="0" u="sng" strike="noStrike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2"/>
              </a:rPr>
              <a:t>http://www.cazy.org/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Select GH classes on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database. </a:t>
            </a:r>
            <a:r>
              <a:rPr lang="en-US" altLang="zh-CN" sz="1800" b="0" i="0" u="sng" strike="noStrike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3"/>
              </a:rPr>
              <a:t>http://www.cazy.org/Glycoside-Hydrolases.html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Choose GH31 (change into your family). </a:t>
            </a:r>
            <a:r>
              <a:rPr lang="en-US" altLang="zh-CN" sz="1800" b="0" i="0" u="sng" strike="noStrike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4"/>
              </a:rPr>
              <a:t>http://www.cazy.org/GH31.html</a:t>
            </a:r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Find the txt file containing 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D40E92-F94B-B249-89C1-45BB1F85D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34" y="4497447"/>
            <a:ext cx="9080938" cy="221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3B3F802-563F-BA41-B7AC-2AC3BDB5B415}"/>
              </a:ext>
            </a:extLst>
          </p:cNvPr>
          <p:cNvSpPr txBox="1"/>
          <p:nvPr/>
        </p:nvSpPr>
        <p:spPr>
          <a:xfrm>
            <a:off x="437321" y="559259"/>
            <a:ext cx="11317357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Interpretation and analysis of the subfamilies based on the Phylogeny and subfamilies from the selected E-value. </a:t>
            </a:r>
          </a:p>
          <a:p>
            <a:endParaRPr lang="en-US" altLang="zh-CN">
              <a:solidFill>
                <a:srgbClr val="000000"/>
              </a:solidFill>
              <a:latin typeface="Aptos Mono"/>
              <a:ea typeface="等线"/>
            </a:endParaRPr>
          </a:p>
          <a:p>
            <a:pPr algn="l" rtl="0" fontAlgn="base"/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Interpretation steps and protocol: </a:t>
            </a:r>
          </a:p>
          <a:p>
            <a:pPr algn="l" rtl="0" fontAlgn="base"/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Explain each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subfamily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in terms of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EC number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taxonomical diversity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,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enzyme activity and structures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. </a:t>
            </a:r>
          </a:p>
          <a:p>
            <a:pPr algn="just" rtl="0" fontAlgn="base">
              <a:buFont typeface="+mj-lt"/>
              <a:buAutoNum type="arabicPeriod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rtl="0" fontAlgn="base">
              <a:buFont typeface="+mj-lt"/>
              <a:buAutoNum type="arabicPeriod" startAt="2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Select any one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characterized ID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and their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EC numbers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from each subfamily from the results (Output of “analysis_mapped_1oct2023.py”).</a:t>
            </a:r>
          </a:p>
          <a:p>
            <a:pPr algn="just" rtl="0" fontAlgn="base">
              <a:buFont typeface="+mj-lt"/>
              <a:buAutoNum type="arabicPeriod" startAt="2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fontAlgn="base">
              <a:buFont typeface="+mj-lt"/>
              <a:buAutoNum type="arabicPeriod" startAt="3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If PDB ID (Protein Data Bank, 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  <a:hlinkClick r:id="rId2"/>
              </a:rPr>
              <a:t>https://www.rcsb.org/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) is available, take the structure, or else model them using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“Swiss-model” or AlphaFold2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.  </a:t>
            </a:r>
          </a:p>
          <a:p>
            <a:pPr algn="just" rtl="0" fontAlgn="base">
              <a:buFont typeface="+mj-lt"/>
              <a:buAutoNum type="arabicPeriod" startAt="3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rtl="0" fontAlgn="base">
              <a:buFont typeface="+mj-lt"/>
              <a:buAutoNum type="arabicPeriod" startAt="4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Identify the common </a:t>
            </a:r>
            <a:r>
              <a:rPr lang="en-US" altLang="zh-CN">
                <a:solidFill>
                  <a:srgbClr val="FF0000"/>
                </a:solidFill>
                <a:latin typeface="Aptos Mono"/>
                <a:ea typeface="等线"/>
              </a:rPr>
              <a:t>catalytic domain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between each subfamily. </a:t>
            </a:r>
          </a:p>
          <a:p>
            <a:pPr algn="just" rtl="0" fontAlgn="base">
              <a:buFont typeface="+mj-lt"/>
              <a:buAutoNum type="arabicPeriod" startAt="4"/>
            </a:pPr>
            <a:endParaRPr lang="en-US" altLang="zh-CN">
              <a:solidFill>
                <a:srgbClr val="000000"/>
              </a:solidFill>
              <a:latin typeface="Aptos Mono"/>
            </a:endParaRPr>
          </a:p>
          <a:p>
            <a:pPr algn="just" rtl="0" fontAlgn="base">
              <a:buFont typeface="+mj-lt"/>
              <a:buAutoNum type="arabicPeriod" startAt="5"/>
            </a:pP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Use </a:t>
            </a:r>
            <a:r>
              <a:rPr lang="en-US" altLang="zh-CN" err="1">
                <a:solidFill>
                  <a:srgbClr val="FF0000"/>
                </a:solidFill>
                <a:latin typeface="Aptos Mono"/>
                <a:ea typeface="等线"/>
              </a:rPr>
              <a:t>PyMol</a:t>
            </a:r>
            <a:r>
              <a:rPr lang="en-US" altLang="zh-CN">
                <a:solidFill>
                  <a:srgbClr val="000000"/>
                </a:solidFill>
                <a:latin typeface="Aptos Mono"/>
                <a:ea typeface="等线"/>
              </a:rPr>
              <a:t> to load and visualize the structures. (Available in HCC interactive apps). </a:t>
            </a:r>
          </a:p>
        </p:txBody>
      </p:sp>
    </p:spTree>
    <p:extLst>
      <p:ext uri="{BB962C8B-B14F-4D97-AF65-F5344CB8AC3E}">
        <p14:creationId xmlns:p14="http://schemas.microsoft.com/office/powerpoint/2010/main" val="296279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819509"/>
            <a:ext cx="674535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</a:rPr>
              <a:t>How to use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</a:rPr>
              <a:t>Alaphfold</a:t>
            </a:r>
            <a:r>
              <a:rPr lang="en-US" altLang="zh-CN" sz="2400">
                <a:solidFill>
                  <a:srgbClr val="000000"/>
                </a:solidFill>
                <a:latin typeface="Aptos Mono"/>
              </a:rPr>
              <a:t> to search protein structure:</a:t>
            </a:r>
            <a:br>
              <a:rPr lang="en-US" altLang="zh-CN" sz="2400">
                <a:solidFill>
                  <a:srgbClr val="000000"/>
                </a:solidFill>
                <a:latin typeface="Aptos Mono"/>
              </a:rPr>
            </a:br>
            <a:br>
              <a:rPr lang="en-US" altLang="zh-CN" sz="2400">
                <a:solidFill>
                  <a:srgbClr val="000000"/>
                </a:solidFill>
                <a:latin typeface="Aptos Mono"/>
              </a:rPr>
            </a:br>
            <a:r>
              <a:rPr lang="en-US" altLang="zh-CN" sz="2400">
                <a:solidFill>
                  <a:srgbClr val="000000"/>
                </a:solidFill>
                <a:latin typeface="Aptos Mono"/>
              </a:rPr>
              <a:t>1. If know the protein ID/name:</a:t>
            </a:r>
            <a:br>
              <a:rPr lang="en-US" altLang="zh-CN" sz="2400">
                <a:solidFill>
                  <a:srgbClr val="000000"/>
                </a:solidFill>
                <a:latin typeface="Aptos Mono"/>
              </a:rPr>
            </a:br>
            <a:r>
              <a:rPr lang="en-US" altLang="zh-CN" sz="2400">
                <a:solidFill>
                  <a:srgbClr val="000000"/>
                </a:solidFill>
                <a:latin typeface="Aptos Mono"/>
                <a:hlinkClick r:id="rId2"/>
              </a:rPr>
              <a:t>https://alphafold.ebi.ac.uk/</a:t>
            </a: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2400">
                <a:solidFill>
                  <a:srgbClr val="000000"/>
                </a:solidFill>
                <a:latin typeface="Aptos Mono"/>
              </a:rPr>
              <a:t>   Directly search it.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   2.  If it cannot be found, could try use sequence:</a:t>
            </a:r>
            <a:br>
              <a:rPr lang="en-US" altLang="zh-CN" sz="2400"/>
            </a:br>
            <a:r>
              <a:rPr lang="en-US" altLang="zh-CN" sz="2400"/>
              <a:t>   Use FASTA tool to search:</a:t>
            </a:r>
            <a:br>
              <a:rPr lang="en-US" altLang="zh-CN" sz="2400"/>
            </a:br>
            <a:r>
              <a:rPr lang="en-US" altLang="zh-CN" sz="2400">
                <a:hlinkClick r:id="rId3"/>
              </a:rPr>
              <a:t>https://www.ebi.ac.uk/Tools/sss/fasta/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800CC0-C47D-E54E-80E9-2EDFF3C1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356" y="622794"/>
            <a:ext cx="5194851" cy="24955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AC5E8F-480C-9F4A-8CC2-79CE74D32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864" y="3262586"/>
            <a:ext cx="4281833" cy="26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5F2A7A-63D3-A84E-80B9-276266791BA5}"/>
              </a:ext>
            </a:extLst>
          </p:cNvPr>
          <p:cNvSpPr txBox="1"/>
          <p:nvPr/>
        </p:nvSpPr>
        <p:spPr>
          <a:xfrm>
            <a:off x="1" y="0"/>
            <a:ext cx="67453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</a:rPr>
              <a:t>How to use </a:t>
            </a:r>
            <a:r>
              <a:rPr lang="en-US" altLang="zh-CN" sz="2400" err="1">
                <a:solidFill>
                  <a:srgbClr val="000000"/>
                </a:solidFill>
                <a:latin typeface="Aptos Mono"/>
              </a:rPr>
              <a:t>Alaphfold</a:t>
            </a:r>
            <a:r>
              <a:rPr lang="en-US" altLang="zh-CN" sz="2400">
                <a:solidFill>
                  <a:srgbClr val="000000"/>
                </a:solidFill>
                <a:latin typeface="Aptos Mono"/>
              </a:rPr>
              <a:t> to search protein structure: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   3. Try google </a:t>
            </a:r>
            <a:r>
              <a:rPr lang="en-US" altLang="zh-CN" sz="2400" err="1"/>
              <a:t>colab</a:t>
            </a:r>
            <a:r>
              <a:rPr lang="en-US" altLang="zh-CN" sz="2400"/>
              <a:t>:</a:t>
            </a:r>
            <a:br>
              <a:rPr lang="en-US" altLang="zh-CN" sz="2400"/>
            </a:br>
            <a:r>
              <a:rPr lang="en-US" altLang="zh-CN" sz="2400">
                <a:hlinkClick r:id="rId2"/>
              </a:rPr>
              <a:t>https://colab.research.google.com/github/sokrypton/ColabFold/blob/main/AlphaFold2.ipynb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3E27BF-85B2-F243-BEB5-28F8E94F7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2" y="2291000"/>
            <a:ext cx="8748215" cy="37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80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FA10-2D10-E052-3B09-07113E84E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Any questions?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ECBEE-E372-F436-502A-B5E168A66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0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FDB4FD-6653-8347-9BA7-5E2DC15A5EE7}"/>
              </a:ext>
            </a:extLst>
          </p:cNvPr>
          <p:cNvSpPr txBox="1"/>
          <p:nvPr/>
        </p:nvSpPr>
        <p:spPr>
          <a:xfrm>
            <a:off x="472964" y="252248"/>
            <a:ext cx="11645463" cy="600164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Log in your swan OnDemand and download all data to the work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 sz="1600">
                <a:latin typeface="Courier New"/>
                <a:ea typeface="等线"/>
                <a:cs typeface="Courier New"/>
              </a:rPr>
              <a:t>cd $WORK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r>
              <a:rPr kumimoji="1" lang="en-US" altLang="zh-CN" sz="1600" err="1">
                <a:latin typeface="Courier New"/>
                <a:ea typeface="等线"/>
                <a:cs typeface="Courier New"/>
              </a:rPr>
              <a:t>mkdir</a:t>
            </a:r>
            <a:r>
              <a:rPr kumimoji="1" lang="en-US" altLang="zh-CN" sz="1600">
                <a:latin typeface="Courier New"/>
                <a:ea typeface="等线"/>
                <a:cs typeface="Courier New"/>
              </a:rPr>
              <a:t>  </a:t>
            </a:r>
            <a:r>
              <a:rPr kumimoji="1" lang="en-US" altLang="zh-CN" sz="1600" err="1">
                <a:latin typeface="Courier New"/>
                <a:ea typeface="等线"/>
                <a:cs typeface="Courier New"/>
              </a:rPr>
              <a:t>course_project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r>
              <a:rPr kumimoji="1" lang="en-US" altLang="zh-CN" sz="1600">
                <a:latin typeface="Courier New"/>
                <a:ea typeface="等线"/>
                <a:cs typeface="Courier New"/>
              </a:rPr>
              <a:t>cd </a:t>
            </a:r>
            <a:r>
              <a:rPr kumimoji="1" lang="en-US" altLang="zh-CN" sz="1600" err="1">
                <a:latin typeface="Courier New"/>
                <a:ea typeface="等线"/>
                <a:cs typeface="Courier New"/>
              </a:rPr>
              <a:t>course_project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endParaRPr kumimoji="1" lang="en-US" altLang="zh-CN" sz="1600">
              <a:latin typeface="Courier New"/>
              <a:ea typeface="等线"/>
              <a:cs typeface="Courier New"/>
            </a:endParaRPr>
          </a:p>
          <a:p>
            <a:r>
              <a:rPr kumimoji="1" lang="en-US" altLang="zh-CN" sz="1600">
                <a:latin typeface="Courier New"/>
                <a:ea typeface="等线"/>
                <a:cs typeface="Courier New"/>
              </a:rPr>
              <a:t>git clone </a:t>
            </a:r>
            <a:r>
              <a:rPr kumimoji="1" lang="en-US" altLang="zh-CN" sz="1600">
                <a:latin typeface="Courier New"/>
                <a:ea typeface="等线"/>
                <a:cs typeface="Courier New"/>
                <a:hlinkClick r:id="rId2"/>
              </a:rPr>
              <a:t>https://github.com/sivanr92/Class_project.git</a:t>
            </a:r>
            <a:r>
              <a:rPr kumimoji="1" lang="en-US" altLang="zh-CN" sz="2800">
                <a:ea typeface="等线"/>
              </a:rPr>
              <a:t> </a:t>
            </a:r>
            <a:endParaRPr lang="en-US" altLang="zh-CN" sz="2800">
              <a:ea typeface="等线"/>
              <a:cs typeface="Calibri"/>
            </a:endParaRPr>
          </a:p>
          <a:p>
            <a:endParaRPr kumimoji="1" lang="en-US" altLang="zh-CN" sz="2800">
              <a:ea typeface="等线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For each part, we recommend to create a folder and named with “part1”, “part2” ...</a:t>
            </a:r>
            <a:endParaRPr lang="en-US" altLang="zh-CN" sz="2800">
              <a:ea typeface="等线"/>
              <a:cs typeface="Calibri"/>
            </a:endParaRPr>
          </a:p>
          <a:p>
            <a:r>
              <a:rPr kumimoji="1" lang="en-US" altLang="zh-CN" sz="1600" err="1">
                <a:latin typeface="Courier New"/>
                <a:ea typeface="等线"/>
                <a:cs typeface="Courier New"/>
              </a:rPr>
              <a:t>mkdir</a:t>
            </a:r>
            <a:r>
              <a:rPr kumimoji="1" lang="en-US" altLang="zh-CN" sz="1600">
                <a:latin typeface="Courier New"/>
                <a:ea typeface="等线"/>
                <a:cs typeface="Courier New"/>
              </a:rPr>
              <a:t> part1</a:t>
            </a:r>
            <a:endParaRPr lang="en-US" altLang="zh-CN" sz="1600">
              <a:latin typeface="Courier New"/>
              <a:ea typeface="等线"/>
              <a:cs typeface="Courier New"/>
            </a:endParaRPr>
          </a:p>
          <a:p>
            <a:r>
              <a:rPr kumimoji="1" lang="en-US" altLang="zh-CN" sz="1600">
                <a:latin typeface="Courier New"/>
                <a:ea typeface="等线"/>
                <a:cs typeface="Courier New"/>
              </a:rPr>
              <a:t>cd part1 </a:t>
            </a:r>
          </a:p>
          <a:p>
            <a:endParaRPr kumimoji="1" lang="en-US" altLang="zh-CN" sz="2800"/>
          </a:p>
          <a:p>
            <a:r>
              <a:rPr kumimoji="1" lang="en-US" altLang="zh-CN" sz="2800">
                <a:ea typeface="等线"/>
              </a:rPr>
              <a:t>*Remember to do that and we won’t show it again in the next slides.</a:t>
            </a:r>
            <a:endParaRPr lang="en-US" altLang="zh-CN" sz="2800">
              <a:ea typeface="等线"/>
              <a:cs typeface="Calibri"/>
            </a:endParaRPr>
          </a:p>
          <a:p>
            <a:r>
              <a:rPr kumimoji="1" lang="en-US" altLang="zh-CN" sz="2800">
                <a:ea typeface="等线"/>
              </a:rPr>
              <a:t>*NEVER forget which folder you are in and which you should be.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60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DFDB4FD-6653-8347-9BA7-5E2DC15A5EE7}"/>
              </a:ext>
            </a:extLst>
          </p:cNvPr>
          <p:cNvSpPr txBox="1"/>
          <p:nvPr/>
        </p:nvSpPr>
        <p:spPr>
          <a:xfrm>
            <a:off x="472964" y="252248"/>
            <a:ext cx="11645463" cy="56323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Copy the link and use the </a:t>
            </a:r>
            <a:r>
              <a:rPr kumimoji="1" lang="en-US" altLang="zh-CN" sz="2800" err="1">
                <a:ea typeface="等线"/>
              </a:rPr>
              <a:t>wget</a:t>
            </a:r>
            <a:r>
              <a:rPr kumimoji="1" lang="en-US" altLang="zh-CN" sz="2800">
                <a:ea typeface="等线"/>
              </a:rPr>
              <a:t> to download it on swan.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/>
                <a:ea typeface="等线"/>
                <a:cs typeface="Courier New"/>
              </a:rPr>
              <a:t>wget</a:t>
            </a:r>
            <a:r>
              <a:rPr kumimoji="1" lang="en-US" altLang="zh-CN">
                <a:latin typeface="Courier New"/>
                <a:ea typeface="等线"/>
                <a:cs typeface="Courier New"/>
              </a:rPr>
              <a:t> </a:t>
            </a:r>
            <a:r>
              <a:rPr kumimoji="1" lang="en-US" altLang="zh-CN">
                <a:latin typeface="Courier New"/>
                <a:ea typeface="等线"/>
                <a:cs typeface="Courier New"/>
                <a:hlinkClick r:id="rId2"/>
              </a:rPr>
              <a:t>http://www.cazy.org/IMG/cazy_data/GH31.txt</a:t>
            </a:r>
            <a:endParaRPr lang="en-US" altLang="zh-CN">
              <a:latin typeface="Courier New"/>
              <a:ea typeface="等线"/>
              <a:cs typeface="Courier New"/>
            </a:endParaRPr>
          </a:p>
          <a:p>
            <a:endParaRPr kumimoji="1"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Use GH31.txt to get a list of </a:t>
            </a:r>
            <a:r>
              <a:rPr kumimoji="1" lang="en-US" altLang="zh-CN" sz="2800" err="1">
                <a:ea typeface="等线"/>
              </a:rPr>
              <a:t>genbank</a:t>
            </a:r>
            <a:r>
              <a:rPr kumimoji="1" lang="en-US" altLang="zh-CN" sz="2800">
                <a:ea typeface="等线"/>
              </a:rPr>
              <a:t> ids of GH31 family.</a:t>
            </a:r>
            <a:endParaRPr lang="en-US" altLang="zh-CN" sz="2800">
              <a:ea typeface="等线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/>
                <a:ea typeface="等线"/>
                <a:cs typeface="Courier New"/>
              </a:rPr>
              <a:t>cut -f 4 GH31.txt &gt; list_ids.txt  </a:t>
            </a:r>
            <a:endParaRPr lang="en-US" altLang="zh-CN">
              <a:latin typeface="Courier New"/>
              <a:ea typeface="等线"/>
              <a:cs typeface="Courier New"/>
            </a:endParaRPr>
          </a:p>
          <a:p>
            <a:endParaRPr lang="en-US" altLang="zh-CN" sz="1800" b="0" i="0">
              <a:solidFill>
                <a:srgbClr val="000000"/>
              </a:solidFill>
              <a:effectLst/>
              <a:latin typeface="Aptos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rgbClr val="000000"/>
                </a:solidFill>
                <a:latin typeface="Aptos Mono"/>
                <a:ea typeface="等线"/>
              </a:rPr>
              <a:t>Remove the </a:t>
            </a:r>
            <a:r>
              <a:rPr lang="en-US" altLang="zh-CN" sz="2800" b="0" i="0">
                <a:solidFill>
                  <a:srgbClr val="000000"/>
                </a:solidFill>
                <a:effectLst/>
                <a:latin typeface="WordVisi_MSFontService"/>
                <a:ea typeface="等线"/>
              </a:rPr>
              <a:t>redundant</a:t>
            </a:r>
            <a:r>
              <a:rPr kumimoji="1" lang="en-US" altLang="zh-CN" sz="2800">
                <a:solidFill>
                  <a:srgbClr val="000000"/>
                </a:solidFill>
                <a:latin typeface="Aptos Mono"/>
                <a:ea typeface="等线"/>
              </a:rPr>
              <a:t> IDs.</a:t>
            </a:r>
            <a:endParaRPr lang="en-US" altLang="zh-CN" sz="2800">
              <a:solidFill>
                <a:srgbClr val="000000"/>
              </a:solidFill>
              <a:latin typeface="Aptos Mono"/>
              <a:ea typeface="等线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b="0" i="0">
              <a:solidFill>
                <a:srgbClr val="000000"/>
              </a:solidFill>
              <a:effectLst/>
              <a:latin typeface="Aptos Mono"/>
            </a:endParaRPr>
          </a:p>
          <a:p>
            <a:r>
              <a:rPr kumimoji="1" lang="en-US" altLang="zh-CN">
                <a:latin typeface="Courier New"/>
                <a:ea typeface="等线"/>
                <a:cs typeface="Courier New"/>
              </a:rPr>
              <a:t>cat list_ids.txt | sort |</a:t>
            </a:r>
            <a:r>
              <a:rPr kumimoji="1" lang="en-US" altLang="zh-CN" err="1">
                <a:latin typeface="Courier New"/>
                <a:ea typeface="等线"/>
                <a:cs typeface="Courier New"/>
              </a:rPr>
              <a:t>uniq</a:t>
            </a:r>
            <a:r>
              <a:rPr kumimoji="1" lang="en-US" altLang="zh-CN">
                <a:latin typeface="Courier New"/>
                <a:ea typeface="等线"/>
                <a:cs typeface="Courier New"/>
              </a:rPr>
              <a:t> &gt; uniq_list_ids.txt  </a:t>
            </a:r>
            <a:r>
              <a:rPr kumimoji="1" lang="en-US" altLang="zh-CN" sz="2800">
                <a:ea typeface="等线"/>
              </a:rPr>
              <a:t> </a:t>
            </a:r>
            <a:endParaRPr lang="en-US" altLang="zh-CN" sz="2800">
              <a:ea typeface="等线"/>
              <a:cs typeface="Calibri"/>
            </a:endParaRPr>
          </a:p>
          <a:p>
            <a:endParaRPr kumimoji="1"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You will get 24307 unique ids in GH31.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r>
              <a:rPr lang="en-US" altLang="zh-CN" err="1">
                <a:latin typeface="Courier New"/>
                <a:ea typeface="+mn-lt"/>
                <a:cs typeface="Courier New"/>
              </a:rPr>
              <a:t>wc</a:t>
            </a:r>
            <a:r>
              <a:rPr lang="en-US" altLang="zh-CN">
                <a:latin typeface="Courier New"/>
                <a:ea typeface="+mn-lt"/>
                <a:cs typeface="Courier New"/>
              </a:rPr>
              <a:t> -l uniq_list_ids.txt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166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D1494F3-9C4D-1162-8816-36C34C54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80" y="-82155"/>
            <a:ext cx="3888321" cy="25182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3FDFCC-6129-C744-B573-EC779BDB4A4D}"/>
              </a:ext>
            </a:extLst>
          </p:cNvPr>
          <p:cNvSpPr txBox="1"/>
          <p:nvPr/>
        </p:nvSpPr>
        <p:spPr>
          <a:xfrm>
            <a:off x="792607" y="64210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sng" strike="noStrike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3"/>
              </a:rPr>
              <a:t>https://www.ncbi.nlm.nih.gov/books/NBK179288/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73C24D-D3BE-3F49-966E-DD426C88BAED}"/>
              </a:ext>
            </a:extLst>
          </p:cNvPr>
          <p:cNvSpPr txBox="1"/>
          <p:nvPr/>
        </p:nvSpPr>
        <p:spPr>
          <a:xfrm>
            <a:off x="472965" y="252248"/>
            <a:ext cx="6348250" cy="59708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To download the sequences from the NCBI programmatically, use the batch service available from NCBI Entrez Direct: </a:t>
            </a:r>
            <a:r>
              <a:rPr kumimoji="1" lang="en-US" altLang="zh-CN" sz="2800">
                <a:solidFill>
                  <a:srgbClr val="FF0000"/>
                </a:solidFill>
                <a:ea typeface="等线"/>
              </a:rPr>
              <a:t>E-utilities.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Go to the website firstly to sign up an account (use anything you like, recommend to use the UNL account).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https://account.ncbi.nlm.nih.gov/ 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Then go to the “Account settings”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/>
              </a:rPr>
              <a:t>Find your API key in the end.</a:t>
            </a:r>
            <a:endParaRPr lang="en-US" altLang="zh-CN" sz="2800">
              <a:ea typeface="等线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8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B708F1-1DFA-4F4C-8199-55EE55311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180" y="1966346"/>
            <a:ext cx="4083522" cy="17271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78667A-531C-3144-8933-7793EEF2F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888" y="3759433"/>
            <a:ext cx="4322106" cy="30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EA8135-C65C-3E4C-BFB3-C9E2E76F9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36" b="1"/>
          <a:stretch/>
        </p:blipFill>
        <p:spPr>
          <a:xfrm>
            <a:off x="6622298" y="223337"/>
            <a:ext cx="5509817" cy="20990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65314" y="1630416"/>
            <a:ext cx="6622298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i="0">
                <a:solidFill>
                  <a:srgbClr val="000000"/>
                </a:solidFill>
                <a:effectLst/>
                <a:latin typeface="Calibri"/>
                <a:ea typeface="等线"/>
                <a:cs typeface="Calibri"/>
              </a:rPr>
              <a:t>Run the following command:</a:t>
            </a:r>
          </a:p>
          <a:p>
            <a:r>
              <a:rPr lang="en-US" altLang="zh-CN" sz="1400" b="0" i="0" err="1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sh</a:t>
            </a:r>
            <a:r>
              <a:rPr lang="en-US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 -c "$(curl -</a:t>
            </a:r>
            <a:r>
              <a:rPr lang="en-US" altLang="zh-CN" sz="1400" b="0" i="0" err="1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fsSL</a:t>
            </a:r>
            <a:r>
              <a:rPr lang="en-US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 </a:t>
            </a:r>
            <a:r>
              <a:rPr lang="en-US" altLang="zh-CN" sz="1400" b="0" i="0" u="sng" strike="noStrike">
                <a:solidFill>
                  <a:srgbClr val="0563C1"/>
                </a:solidFill>
                <a:effectLst/>
                <a:latin typeface="Courier New"/>
                <a:ea typeface="等线"/>
                <a:cs typeface="Courier New"/>
                <a:hlinkClick r:id="rId3"/>
              </a:rPr>
              <a:t>https://ftp.ncbi.nlm.nih.gov/entrez/entrezdirect/install-edirect.sh</a:t>
            </a:r>
            <a:r>
              <a:rPr lang="en-US" altLang="zh-CN" sz="1400" b="0" i="0">
                <a:solidFill>
                  <a:srgbClr val="000000"/>
                </a:solidFill>
                <a:effectLst/>
                <a:latin typeface="Courier New"/>
                <a:ea typeface="等线"/>
                <a:cs typeface="Courier New"/>
              </a:rPr>
              <a:t>)</a:t>
            </a: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(Type y and click enter when it asks you to do it)</a:t>
            </a: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And use this command to set your NCBI API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export NCBI_API_KEY= </a:t>
            </a:r>
            <a:r>
              <a:rPr lang="en-US" altLang="zh-CN" sz="14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your_API_KEY</a:t>
            </a:r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cp ../</a:t>
            </a:r>
            <a:r>
              <a:rPr lang="en-US" altLang="zh-CN" sz="14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Class_project</a:t>
            </a:r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/</a:t>
            </a:r>
            <a:r>
              <a:rPr lang="en-US" altLang="zh-CN" sz="14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batch_download_protein_seqeunces.sh</a:t>
            </a:r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 .</a:t>
            </a:r>
          </a:p>
          <a:p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nano </a:t>
            </a:r>
            <a:r>
              <a:rPr lang="en-US" altLang="zh-CN" sz="1400" err="1">
                <a:solidFill>
                  <a:srgbClr val="000000"/>
                </a:solidFill>
                <a:latin typeface="Courier New"/>
                <a:ea typeface="等线"/>
                <a:cs typeface="Courier New"/>
              </a:rPr>
              <a:t>batch_download_protein_seqeunces.sh</a:t>
            </a:r>
            <a:endParaRPr lang="en-US" altLang="zh-CN" sz="14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Revise to change email address</a:t>
            </a:r>
          </a:p>
          <a:p>
            <a:r>
              <a:rPr lang="en-US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The </a:t>
            </a:r>
            <a:r>
              <a:rPr lang="en-US" sz="2000" err="1">
                <a:solidFill>
                  <a:srgbClr val="FF0000"/>
                </a:solidFill>
                <a:latin typeface="Calibri"/>
                <a:ea typeface="等线"/>
                <a:cs typeface="Calibri"/>
              </a:rPr>
              <a:t>uniq_list_ids.txt</a:t>
            </a:r>
            <a:r>
              <a:rPr lang="en-US" sz="2000">
                <a:solidFill>
                  <a:srgbClr val="FF0000"/>
                </a:solidFill>
                <a:latin typeface="Calibri"/>
                <a:ea typeface="等线"/>
                <a:cs typeface="Calibri"/>
              </a:rPr>
              <a:t> </a:t>
            </a:r>
            <a:r>
              <a:rPr lang="en-US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file will be processed for this </a:t>
            </a:r>
            <a:r>
              <a:rPr lang="en-US" sz="2000" err="1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sh</a:t>
            </a:r>
            <a:r>
              <a:rPr lang="en-US" sz="2000">
                <a:solidFill>
                  <a:srgbClr val="000000"/>
                </a:solidFill>
                <a:latin typeface="Calibri"/>
                <a:ea typeface="等线"/>
                <a:cs typeface="Calibri"/>
              </a:rPr>
              <a:t> script</a:t>
            </a:r>
          </a:p>
          <a:p>
            <a:endParaRPr lang="en-US" altLang="zh-CN" sz="2000">
              <a:solidFill>
                <a:srgbClr val="000000"/>
              </a:solidFill>
              <a:latin typeface="Calibri"/>
              <a:ea typeface="等线"/>
              <a:cs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323CB0-9B59-1142-9842-5177031CC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98" y="2965799"/>
            <a:ext cx="4318000" cy="31623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DDB2BBA-2CD0-E8E1-D8AB-8C97EF18656C}"/>
              </a:ext>
            </a:extLst>
          </p:cNvPr>
          <p:cNvCxnSpPr/>
          <p:nvPr/>
        </p:nvCxnSpPr>
        <p:spPr>
          <a:xfrm flipV="1">
            <a:off x="2109159" y="3710078"/>
            <a:ext cx="4922088" cy="184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AAD9C98-8449-D245-9976-8C6BDC813080}"/>
              </a:ext>
            </a:extLst>
          </p:cNvPr>
          <p:cNvSpPr txBox="1"/>
          <p:nvPr/>
        </p:nvSpPr>
        <p:spPr>
          <a:xfrm>
            <a:off x="183657" y="2302995"/>
            <a:ext cx="913271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i="0">
                <a:solidFill>
                  <a:srgbClr val="000000"/>
                </a:solidFill>
                <a:effectLst/>
                <a:latin typeface="Aptos Mono"/>
                <a:ea typeface="等线"/>
              </a:rPr>
              <a:t>After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0" i="0">
              <a:solidFill>
                <a:srgbClr val="000000"/>
              </a:solidFill>
              <a:effectLst/>
              <a:latin typeface="Aptos Mono"/>
            </a:endParaRPr>
          </a:p>
          <a:p>
            <a:r>
              <a:rPr lang="en" altLang="zh-CN" sz="1600">
                <a:latin typeface="Courier New"/>
                <a:ea typeface="等线"/>
                <a:cs typeface="Courier New"/>
              </a:rPr>
              <a:t>bash batch_download_protein_seqeunces.sh</a:t>
            </a:r>
            <a:endParaRPr lang="en-US" altLang="zh-CN" sz="1600">
              <a:solidFill>
                <a:srgbClr val="000000"/>
              </a:solidFill>
              <a:latin typeface="Courier New"/>
              <a:ea typeface="等线"/>
              <a:cs typeface="Courier New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Aptos Mono"/>
                <a:ea typeface="等线"/>
              </a:rPr>
              <a:t>It takes me ~30mins to downloading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>
                <a:ea typeface="等线"/>
              </a:rPr>
              <a:t>24306 ids were found and downloaded. </a:t>
            </a:r>
            <a:endParaRPr lang="en" altLang="zh-CN" sz="2400">
              <a:ea typeface="等线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400">
                <a:ea typeface="等线"/>
              </a:rPr>
              <a:t>Finally you get a file called “</a:t>
            </a:r>
            <a:r>
              <a:rPr lang="en" altLang="zh-CN" sz="2400" err="1">
                <a:solidFill>
                  <a:srgbClr val="FF0000"/>
                </a:solidFill>
                <a:ea typeface="等线"/>
              </a:rPr>
              <a:t>batch_protein_sequences.fasta</a:t>
            </a:r>
            <a:r>
              <a:rPr lang="en" altLang="zh-CN" sz="2400">
                <a:ea typeface="等线"/>
              </a:rPr>
              <a:t>”.</a:t>
            </a:r>
            <a:endParaRPr lang="zh-CN" altLang="en-US" sz="2400">
              <a:ea typeface="等线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E4C941-E247-9C44-953C-77DB2103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20" y="89858"/>
            <a:ext cx="6028267" cy="3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Course Project 1: A subfamily classification to choreograph the diverse activities within CAZyme families</vt:lpstr>
      <vt:lpstr>PowerPoint Presentation</vt:lpstr>
      <vt:lpstr>Part I 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 Domain annotation</vt:lpstr>
      <vt:lpstr>PowerPoint Presentation</vt:lpstr>
      <vt:lpstr>PowerPoint Presentation</vt:lpstr>
      <vt:lpstr>PowerPoint Presentation</vt:lpstr>
      <vt:lpstr>Part III Domain extraction</vt:lpstr>
      <vt:lpstr>PowerPoint Presentation</vt:lpstr>
      <vt:lpstr>PowerPoint Presentation</vt:lpstr>
      <vt:lpstr>PowerPoint Presentation</vt:lpstr>
      <vt:lpstr>Part IV Sequence similarity networks (SSNpipe) </vt:lpstr>
      <vt:lpstr>PowerPoint Presentation</vt:lpstr>
      <vt:lpstr>PowerPoint Presentation</vt:lpstr>
      <vt:lpstr>PowerPoint Presentation</vt:lpstr>
      <vt:lpstr>PowerPoint Presentation</vt:lpstr>
      <vt:lpstr>Part V Cytoscape Visualization</vt:lpstr>
      <vt:lpstr>PowerPoint Presentation</vt:lpstr>
      <vt:lpstr>PowerPoint Presentation</vt:lpstr>
      <vt:lpstr>Export the network to an Image or PDF</vt:lpstr>
      <vt:lpstr>Part VI Phylogenentic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VII Other analysis</vt:lpstr>
      <vt:lpstr>PowerPoint Presentation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Data preparation</dc:title>
  <dc:creator>Xinpeng Zhang</dc:creator>
  <cp:revision>1</cp:revision>
  <dcterms:created xsi:type="dcterms:W3CDTF">2023-10-02T21:25:34Z</dcterms:created>
  <dcterms:modified xsi:type="dcterms:W3CDTF">2023-10-04T22:12:30Z</dcterms:modified>
</cp:coreProperties>
</file>